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2" r:id="rId8"/>
    <p:sldId id="537" r:id="rId9"/>
    <p:sldId id="458" r:id="rId10"/>
    <p:sldId id="543" r:id="rId11"/>
    <p:sldId id="259" r:id="rId12"/>
    <p:sldId id="263" r:id="rId13"/>
    <p:sldId id="267" r:id="rId14"/>
    <p:sldId id="544" r:id="rId15"/>
    <p:sldId id="268" r:id="rId16"/>
    <p:sldId id="265" r:id="rId17"/>
    <p:sldId id="264" r:id="rId18"/>
    <p:sldId id="464" r:id="rId19"/>
    <p:sldId id="542" r:id="rId20"/>
    <p:sldId id="278" r:id="rId21"/>
    <p:sldId id="279" r:id="rId22"/>
    <p:sldId id="545" r:id="rId23"/>
    <p:sldId id="305" r:id="rId24"/>
    <p:sldId id="309" r:id="rId25"/>
    <p:sldId id="306" r:id="rId26"/>
    <p:sldId id="310" r:id="rId27"/>
    <p:sldId id="312" r:id="rId28"/>
    <p:sldId id="313" r:id="rId29"/>
    <p:sldId id="462" r:id="rId30"/>
    <p:sldId id="546" r:id="rId31"/>
    <p:sldId id="277" r:id="rId32"/>
    <p:sldId id="438" r:id="rId33"/>
    <p:sldId id="547" r:id="rId34"/>
    <p:sldId id="439" r:id="rId35"/>
    <p:sldId id="443" r:id="rId36"/>
    <p:sldId id="444" r:id="rId37"/>
    <p:sldId id="441" r:id="rId38"/>
    <p:sldId id="538" r:id="rId39"/>
    <p:sldId id="292" r:id="rId40"/>
    <p:sldId id="452" r:id="rId41"/>
    <p:sldId id="463" r:id="rId42"/>
    <p:sldId id="456" r:id="rId43"/>
    <p:sldId id="548" r:id="rId44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86655A-C940-4CB1-B6B5-7E2C8CAE87D6}" v="67" dt="2019-11-27T20:03:50.884"/>
    <p1510:client id="{38123FDD-3360-478E-A161-9462325801A4}" v="28" dt="2019-11-28T11:44:56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Godoy Veiga" userId="a8deb820-430d-420d-9437-aac75f9660f7" providerId="ADAL" clId="{38123FDD-3360-478E-A161-9462325801A4}"/>
    <pc:docChg chg="undo redo custSel addSld delSld modSld">
      <pc:chgData name="Victor Godoy Veiga" userId="a8deb820-430d-420d-9437-aac75f9660f7" providerId="ADAL" clId="{38123FDD-3360-478E-A161-9462325801A4}" dt="2019-11-28T11:44:59.250" v="253" actId="1076"/>
      <pc:docMkLst>
        <pc:docMk/>
      </pc:docMkLst>
      <pc:sldChg chg="addSp delSp modSp modAnim">
        <pc:chgData name="Victor Godoy Veiga" userId="a8deb820-430d-420d-9437-aac75f9660f7" providerId="ADAL" clId="{38123FDD-3360-478E-A161-9462325801A4}" dt="2019-11-28T11:32:55.818" v="120" actId="6549"/>
        <pc:sldMkLst>
          <pc:docMk/>
          <pc:sldMk cId="1104811224" sldId="256"/>
        </pc:sldMkLst>
        <pc:spChg chg="mod">
          <ac:chgData name="Victor Godoy Veiga" userId="a8deb820-430d-420d-9437-aac75f9660f7" providerId="ADAL" clId="{38123FDD-3360-478E-A161-9462325801A4}" dt="2019-11-28T11:31:19.342" v="9" actId="1076"/>
          <ac:spMkLst>
            <pc:docMk/>
            <pc:sldMk cId="1104811224" sldId="256"/>
            <ac:spMk id="2" creationId="{4200FEC4-5A3C-48DB-84E7-38E2C07DB753}"/>
          </ac:spMkLst>
        </pc:spChg>
        <pc:spChg chg="mod">
          <ac:chgData name="Victor Godoy Veiga" userId="a8deb820-430d-420d-9437-aac75f9660f7" providerId="ADAL" clId="{38123FDD-3360-478E-A161-9462325801A4}" dt="2019-11-28T11:32:55.818" v="120" actId="6549"/>
          <ac:spMkLst>
            <pc:docMk/>
            <pc:sldMk cId="1104811224" sldId="256"/>
            <ac:spMk id="3" creationId="{15149B81-F1C9-4B90-8EA7-B9F75E4A4F79}"/>
          </ac:spMkLst>
        </pc:spChg>
        <pc:spChg chg="mod">
          <ac:chgData name="Victor Godoy Veiga" userId="a8deb820-430d-420d-9437-aac75f9660f7" providerId="ADAL" clId="{38123FDD-3360-478E-A161-9462325801A4}" dt="2019-11-28T11:32:26.765" v="118" actId="20577"/>
          <ac:spMkLst>
            <pc:docMk/>
            <pc:sldMk cId="1104811224" sldId="256"/>
            <ac:spMk id="5" creationId="{1AC48AA2-E274-4E70-A889-F2285F562787}"/>
          </ac:spMkLst>
        </pc:spChg>
        <pc:picChg chg="add mod">
          <ac:chgData name="Victor Godoy Veiga" userId="a8deb820-430d-420d-9437-aac75f9660f7" providerId="ADAL" clId="{38123FDD-3360-478E-A161-9462325801A4}" dt="2019-11-28T11:32:33.565" v="119" actId="14100"/>
          <ac:picMkLst>
            <pc:docMk/>
            <pc:sldMk cId="1104811224" sldId="256"/>
            <ac:picMk id="4" creationId="{84447659-F15D-4A32-B6A9-A432EAB2FAD6}"/>
          </ac:picMkLst>
        </pc:picChg>
        <pc:picChg chg="del mod">
          <ac:chgData name="Victor Godoy Veiga" userId="a8deb820-430d-420d-9437-aac75f9660f7" providerId="ADAL" clId="{38123FDD-3360-478E-A161-9462325801A4}" dt="2019-11-28T11:31:10.283" v="5" actId="478"/>
          <ac:picMkLst>
            <pc:docMk/>
            <pc:sldMk cId="1104811224" sldId="256"/>
            <ac:picMk id="6" creationId="{AA067753-E751-4C45-A0B0-33376130B3C5}"/>
          </ac:picMkLst>
        </pc:picChg>
      </pc:sldChg>
      <pc:sldChg chg="modSp">
        <pc:chgData name="Victor Godoy Veiga" userId="a8deb820-430d-420d-9437-aac75f9660f7" providerId="ADAL" clId="{38123FDD-3360-478E-A161-9462325801A4}" dt="2019-11-28T11:36:34.513" v="178" actId="1076"/>
        <pc:sldMkLst>
          <pc:docMk/>
          <pc:sldMk cId="3242025090" sldId="257"/>
        </pc:sldMkLst>
        <pc:spChg chg="mod">
          <ac:chgData name="Victor Godoy Veiga" userId="a8deb820-430d-420d-9437-aac75f9660f7" providerId="ADAL" clId="{38123FDD-3360-478E-A161-9462325801A4}" dt="2019-11-28T11:36:34.513" v="178" actId="1076"/>
          <ac:spMkLst>
            <pc:docMk/>
            <pc:sldMk cId="3242025090" sldId="257"/>
            <ac:spMk id="2" creationId="{4200FEC4-5A3C-48DB-84E7-38E2C07DB753}"/>
          </ac:spMkLst>
        </pc:spChg>
      </pc:sldChg>
      <pc:sldChg chg="addSp delSp">
        <pc:chgData name="Victor Godoy Veiga" userId="a8deb820-430d-420d-9437-aac75f9660f7" providerId="ADAL" clId="{38123FDD-3360-478E-A161-9462325801A4}" dt="2019-11-28T11:41:09.998" v="204" actId="478"/>
        <pc:sldMkLst>
          <pc:docMk/>
          <pc:sldMk cId="3915757994" sldId="267"/>
        </pc:sldMkLst>
        <pc:picChg chg="add del">
          <ac:chgData name="Victor Godoy Veiga" userId="a8deb820-430d-420d-9437-aac75f9660f7" providerId="ADAL" clId="{38123FDD-3360-478E-A161-9462325801A4}" dt="2019-11-28T11:41:09.998" v="204" actId="478"/>
          <ac:picMkLst>
            <pc:docMk/>
            <pc:sldMk cId="3915757994" sldId="267"/>
            <ac:picMk id="5" creationId="{4AB87DC0-5DA3-443D-8429-399816FC4FD6}"/>
          </ac:picMkLst>
        </pc:picChg>
      </pc:sldChg>
      <pc:sldChg chg="delSp">
        <pc:chgData name="Victor Godoy Veiga" userId="a8deb820-430d-420d-9437-aac75f9660f7" providerId="ADAL" clId="{38123FDD-3360-478E-A161-9462325801A4}" dt="2019-11-28T11:41:32.236" v="212" actId="478"/>
        <pc:sldMkLst>
          <pc:docMk/>
          <pc:sldMk cId="2185132145" sldId="268"/>
        </pc:sldMkLst>
        <pc:picChg chg="del">
          <ac:chgData name="Victor Godoy Veiga" userId="a8deb820-430d-420d-9437-aac75f9660f7" providerId="ADAL" clId="{38123FDD-3360-478E-A161-9462325801A4}" dt="2019-11-28T11:41:32.236" v="212" actId="478"/>
          <ac:picMkLst>
            <pc:docMk/>
            <pc:sldMk cId="2185132145" sldId="268"/>
            <ac:picMk id="15" creationId="{8AA9E92E-DA75-4A40-B78E-BDC4B5E1A8D1}"/>
          </ac:picMkLst>
        </pc:picChg>
      </pc:sldChg>
      <pc:sldChg chg="delSp modSp">
        <pc:chgData name="Victor Godoy Veiga" userId="a8deb820-430d-420d-9437-aac75f9660f7" providerId="ADAL" clId="{38123FDD-3360-478E-A161-9462325801A4}" dt="2019-11-28T11:41:53.940" v="215" actId="478"/>
        <pc:sldMkLst>
          <pc:docMk/>
          <pc:sldMk cId="679651597" sldId="279"/>
        </pc:sldMkLst>
        <pc:picChg chg="del mod">
          <ac:chgData name="Victor Godoy Veiga" userId="a8deb820-430d-420d-9437-aac75f9660f7" providerId="ADAL" clId="{38123FDD-3360-478E-A161-9462325801A4}" dt="2019-11-28T11:41:53.940" v="215" actId="478"/>
          <ac:picMkLst>
            <pc:docMk/>
            <pc:sldMk cId="679651597" sldId="279"/>
            <ac:picMk id="4" creationId="{38DEABA0-9498-4205-90EC-62E8716483AE}"/>
          </ac:picMkLst>
        </pc:picChg>
      </pc:sldChg>
      <pc:sldChg chg="add">
        <pc:chgData name="Victor Godoy Veiga" userId="a8deb820-430d-420d-9437-aac75f9660f7" providerId="ADAL" clId="{38123FDD-3360-478E-A161-9462325801A4}" dt="2019-11-28T11:36:10.502" v="168"/>
        <pc:sldMkLst>
          <pc:docMk/>
          <pc:sldMk cId="2989426188" sldId="305"/>
        </pc:sldMkLst>
      </pc:sldChg>
      <pc:sldChg chg="del">
        <pc:chgData name="Victor Godoy Veiga" userId="a8deb820-430d-420d-9437-aac75f9660f7" providerId="ADAL" clId="{38123FDD-3360-478E-A161-9462325801A4}" dt="2019-11-28T11:36:06.369" v="167" actId="2696"/>
        <pc:sldMkLst>
          <pc:docMk/>
          <pc:sldMk cId="3306487197" sldId="305"/>
        </pc:sldMkLst>
      </pc:sldChg>
      <pc:sldChg chg="del">
        <pc:chgData name="Victor Godoy Veiga" userId="a8deb820-430d-420d-9437-aac75f9660f7" providerId="ADAL" clId="{38123FDD-3360-478E-A161-9462325801A4}" dt="2019-11-28T11:35:40.192" v="162" actId="2696"/>
        <pc:sldMkLst>
          <pc:docMk/>
          <pc:sldMk cId="2462811577" sldId="306"/>
        </pc:sldMkLst>
      </pc:sldChg>
      <pc:sldChg chg="add">
        <pc:chgData name="Victor Godoy Veiga" userId="a8deb820-430d-420d-9437-aac75f9660f7" providerId="ADAL" clId="{38123FDD-3360-478E-A161-9462325801A4}" dt="2019-11-28T11:35:56.253" v="166"/>
        <pc:sldMkLst>
          <pc:docMk/>
          <pc:sldMk cId="3080807165" sldId="306"/>
        </pc:sldMkLst>
      </pc:sldChg>
      <pc:sldChg chg="del">
        <pc:chgData name="Victor Godoy Veiga" userId="a8deb820-430d-420d-9437-aac75f9660f7" providerId="ADAL" clId="{38123FDD-3360-478E-A161-9462325801A4}" dt="2019-11-28T11:36:18.251" v="169" actId="2696"/>
        <pc:sldMkLst>
          <pc:docMk/>
          <pc:sldMk cId="912552142" sldId="308"/>
        </pc:sldMkLst>
      </pc:sldChg>
      <pc:sldChg chg="add">
        <pc:chgData name="Victor Godoy Veiga" userId="a8deb820-430d-420d-9437-aac75f9660f7" providerId="ADAL" clId="{38123FDD-3360-478E-A161-9462325801A4}" dt="2019-11-28T11:35:56.253" v="166"/>
        <pc:sldMkLst>
          <pc:docMk/>
          <pc:sldMk cId="1648031814" sldId="309"/>
        </pc:sldMkLst>
      </pc:sldChg>
      <pc:sldChg chg="del">
        <pc:chgData name="Victor Godoy Veiga" userId="a8deb820-430d-420d-9437-aac75f9660f7" providerId="ADAL" clId="{38123FDD-3360-478E-A161-9462325801A4}" dt="2019-11-28T11:35:40.139" v="161" actId="2696"/>
        <pc:sldMkLst>
          <pc:docMk/>
          <pc:sldMk cId="4001042699" sldId="309"/>
        </pc:sldMkLst>
      </pc:sldChg>
      <pc:sldChg chg="add">
        <pc:chgData name="Victor Godoy Veiga" userId="a8deb820-430d-420d-9437-aac75f9660f7" providerId="ADAL" clId="{38123FDD-3360-478E-A161-9462325801A4}" dt="2019-11-28T11:35:56.253" v="166"/>
        <pc:sldMkLst>
          <pc:docMk/>
          <pc:sldMk cId="854021500" sldId="310"/>
        </pc:sldMkLst>
      </pc:sldChg>
      <pc:sldChg chg="del">
        <pc:chgData name="Victor Godoy Veiga" userId="a8deb820-430d-420d-9437-aac75f9660f7" providerId="ADAL" clId="{38123FDD-3360-478E-A161-9462325801A4}" dt="2019-11-28T11:35:40.242" v="163" actId="2696"/>
        <pc:sldMkLst>
          <pc:docMk/>
          <pc:sldMk cId="1721204441" sldId="310"/>
        </pc:sldMkLst>
      </pc:sldChg>
      <pc:sldChg chg="add">
        <pc:chgData name="Victor Godoy Veiga" userId="a8deb820-430d-420d-9437-aac75f9660f7" providerId="ADAL" clId="{38123FDD-3360-478E-A161-9462325801A4}" dt="2019-11-28T11:35:56.253" v="166"/>
        <pc:sldMkLst>
          <pc:docMk/>
          <pc:sldMk cId="2765057014" sldId="312"/>
        </pc:sldMkLst>
      </pc:sldChg>
      <pc:sldChg chg="del">
        <pc:chgData name="Victor Godoy Veiga" userId="a8deb820-430d-420d-9437-aac75f9660f7" providerId="ADAL" clId="{38123FDD-3360-478E-A161-9462325801A4}" dt="2019-11-28T11:35:40.290" v="164" actId="2696"/>
        <pc:sldMkLst>
          <pc:docMk/>
          <pc:sldMk cId="3240780894" sldId="312"/>
        </pc:sldMkLst>
      </pc:sldChg>
      <pc:sldChg chg="del">
        <pc:chgData name="Victor Godoy Veiga" userId="a8deb820-430d-420d-9437-aac75f9660f7" providerId="ADAL" clId="{38123FDD-3360-478E-A161-9462325801A4}" dt="2019-11-28T11:35:40.302" v="165" actId="2696"/>
        <pc:sldMkLst>
          <pc:docMk/>
          <pc:sldMk cId="1171397425" sldId="313"/>
        </pc:sldMkLst>
      </pc:sldChg>
      <pc:sldChg chg="add">
        <pc:chgData name="Victor Godoy Veiga" userId="a8deb820-430d-420d-9437-aac75f9660f7" providerId="ADAL" clId="{38123FDD-3360-478E-A161-9462325801A4}" dt="2019-11-28T11:35:56.253" v="166"/>
        <pc:sldMkLst>
          <pc:docMk/>
          <pc:sldMk cId="3577586727" sldId="313"/>
        </pc:sldMkLst>
      </pc:sldChg>
      <pc:sldChg chg="delSp">
        <pc:chgData name="Victor Godoy Veiga" userId="a8deb820-430d-420d-9437-aac75f9660f7" providerId="ADAL" clId="{38123FDD-3360-478E-A161-9462325801A4}" dt="2019-11-28T11:43:43.607" v="238" actId="478"/>
        <pc:sldMkLst>
          <pc:docMk/>
          <pc:sldMk cId="214718357" sldId="438"/>
        </pc:sldMkLst>
        <pc:picChg chg="del">
          <ac:chgData name="Victor Godoy Veiga" userId="a8deb820-430d-420d-9437-aac75f9660f7" providerId="ADAL" clId="{38123FDD-3360-478E-A161-9462325801A4}" dt="2019-11-28T11:43:43.607" v="238" actId="478"/>
          <ac:picMkLst>
            <pc:docMk/>
            <pc:sldMk cId="214718357" sldId="438"/>
            <ac:picMk id="20" creationId="{A524534D-3FC2-4243-8A4E-A5E181CC92E6}"/>
          </ac:picMkLst>
        </pc:picChg>
      </pc:sldChg>
      <pc:sldChg chg="delSp modSp">
        <pc:chgData name="Victor Godoy Veiga" userId="a8deb820-430d-420d-9437-aac75f9660f7" providerId="ADAL" clId="{38123FDD-3360-478E-A161-9462325801A4}" dt="2019-11-28T11:44:35.376" v="246" actId="478"/>
        <pc:sldMkLst>
          <pc:docMk/>
          <pc:sldMk cId="733743846" sldId="456"/>
        </pc:sldMkLst>
        <pc:picChg chg="del mod">
          <ac:chgData name="Victor Godoy Veiga" userId="a8deb820-430d-420d-9437-aac75f9660f7" providerId="ADAL" clId="{38123FDD-3360-478E-A161-9462325801A4}" dt="2019-11-28T11:44:35.376" v="246" actId="478"/>
          <ac:picMkLst>
            <pc:docMk/>
            <pc:sldMk cId="733743846" sldId="456"/>
            <ac:picMk id="6" creationId="{D824F367-4317-4C2B-9B1D-D23E1FF3F95A}"/>
          </ac:picMkLst>
        </pc:picChg>
      </pc:sldChg>
      <pc:sldChg chg="delSp">
        <pc:chgData name="Victor Godoy Veiga" userId="a8deb820-430d-420d-9437-aac75f9660f7" providerId="ADAL" clId="{38123FDD-3360-478E-A161-9462325801A4}" dt="2019-11-28T11:37:59.094" v="179" actId="478"/>
        <pc:sldMkLst>
          <pc:docMk/>
          <pc:sldMk cId="1431682482" sldId="458"/>
        </pc:sldMkLst>
        <pc:picChg chg="del">
          <ac:chgData name="Victor Godoy Veiga" userId="a8deb820-430d-420d-9437-aac75f9660f7" providerId="ADAL" clId="{38123FDD-3360-478E-A161-9462325801A4}" dt="2019-11-28T11:37:59.094" v="179" actId="478"/>
          <ac:picMkLst>
            <pc:docMk/>
            <pc:sldMk cId="1431682482" sldId="458"/>
            <ac:picMk id="5" creationId="{67AFFD7F-6B4B-4906-B34F-4047ED3BC5C3}"/>
          </ac:picMkLst>
        </pc:picChg>
      </pc:sldChg>
      <pc:sldChg chg="addSp delSp modSp">
        <pc:chgData name="Victor Godoy Veiga" userId="a8deb820-430d-420d-9437-aac75f9660f7" providerId="ADAL" clId="{38123FDD-3360-478E-A161-9462325801A4}" dt="2019-11-28T11:42:57.665" v="231" actId="478"/>
        <pc:sldMkLst>
          <pc:docMk/>
          <pc:sldMk cId="3008107454" sldId="462"/>
        </pc:sldMkLst>
        <pc:picChg chg="add del mod">
          <ac:chgData name="Victor Godoy Veiga" userId="a8deb820-430d-420d-9437-aac75f9660f7" providerId="ADAL" clId="{38123FDD-3360-478E-A161-9462325801A4}" dt="2019-11-28T11:42:57.665" v="231" actId="478"/>
          <ac:picMkLst>
            <pc:docMk/>
            <pc:sldMk cId="3008107454" sldId="462"/>
            <ac:picMk id="4" creationId="{19D83F52-FB4D-4D89-95D1-A0FBE8EAAA9B}"/>
          </ac:picMkLst>
        </pc:picChg>
      </pc:sldChg>
      <pc:sldChg chg="addSp modSp modAnim">
        <pc:chgData name="Victor Godoy Veiga" userId="a8deb820-430d-420d-9437-aac75f9660f7" providerId="ADAL" clId="{38123FDD-3360-478E-A161-9462325801A4}" dt="2019-11-28T11:40:22.660" v="193" actId="14100"/>
        <pc:sldMkLst>
          <pc:docMk/>
          <pc:sldMk cId="3981644359" sldId="537"/>
        </pc:sldMkLst>
        <pc:cxnChg chg="add mod">
          <ac:chgData name="Victor Godoy Veiga" userId="a8deb820-430d-420d-9437-aac75f9660f7" providerId="ADAL" clId="{38123FDD-3360-478E-A161-9462325801A4}" dt="2019-11-28T11:40:22.660" v="193" actId="14100"/>
          <ac:cxnSpMkLst>
            <pc:docMk/>
            <pc:sldMk cId="3981644359" sldId="537"/>
            <ac:cxnSpMk id="50" creationId="{1179049A-F8CB-4272-9628-53EBEBC895A0}"/>
          </ac:cxnSpMkLst>
        </pc:cxnChg>
      </pc:sldChg>
      <pc:sldChg chg="del">
        <pc:chgData name="Victor Godoy Veiga" userId="a8deb820-430d-420d-9437-aac75f9660f7" providerId="ADAL" clId="{38123FDD-3360-478E-A161-9462325801A4}" dt="2019-11-28T11:35:29.574" v="160" actId="2696"/>
        <pc:sldMkLst>
          <pc:docMk/>
          <pc:sldMk cId="24070544" sldId="541"/>
        </pc:sldMkLst>
      </pc:sldChg>
      <pc:sldChg chg="addSp delSp modSp add modAnim">
        <pc:chgData name="Victor Godoy Veiga" userId="a8deb820-430d-420d-9437-aac75f9660f7" providerId="ADAL" clId="{38123FDD-3360-478E-A161-9462325801A4}" dt="2019-11-28T11:39:11.915" v="188" actId="1076"/>
        <pc:sldMkLst>
          <pc:docMk/>
          <pc:sldMk cId="96101522" sldId="543"/>
        </pc:sldMkLst>
        <pc:spChg chg="del">
          <ac:chgData name="Victor Godoy Veiga" userId="a8deb820-430d-420d-9437-aac75f9660f7" providerId="ADAL" clId="{38123FDD-3360-478E-A161-9462325801A4}" dt="2019-11-28T11:38:22.247" v="181" actId="478"/>
          <ac:spMkLst>
            <pc:docMk/>
            <pc:sldMk cId="96101522" sldId="543"/>
            <ac:spMk id="2" creationId="{A9C6786E-16AD-48AA-9A8A-A112C85BEC03}"/>
          </ac:spMkLst>
        </pc:spChg>
        <pc:spChg chg="del">
          <ac:chgData name="Victor Godoy Veiga" userId="a8deb820-430d-420d-9437-aac75f9660f7" providerId="ADAL" clId="{38123FDD-3360-478E-A161-9462325801A4}" dt="2019-11-28T11:38:24.302" v="182" actId="478"/>
          <ac:spMkLst>
            <pc:docMk/>
            <pc:sldMk cId="96101522" sldId="543"/>
            <ac:spMk id="3" creationId="{E57678CF-FDC3-4CA8-AA3F-F63E7F619828}"/>
          </ac:spMkLst>
        </pc:spChg>
        <pc:picChg chg="add mod">
          <ac:chgData name="Victor Godoy Veiga" userId="a8deb820-430d-420d-9437-aac75f9660f7" providerId="ADAL" clId="{38123FDD-3360-478E-A161-9462325801A4}" dt="2019-11-28T11:39:11.915" v="188" actId="1076"/>
          <ac:picMkLst>
            <pc:docMk/>
            <pc:sldMk cId="96101522" sldId="543"/>
            <ac:picMk id="4" creationId="{0CB1BFB4-0249-4B01-AF2A-3EC05165E0DE}"/>
          </ac:picMkLst>
        </pc:picChg>
      </pc:sldChg>
      <pc:sldChg chg="addSp delSp modSp add del modAnim">
        <pc:chgData name="Victor Godoy Veiga" userId="a8deb820-430d-420d-9437-aac75f9660f7" providerId="ADAL" clId="{38123FDD-3360-478E-A161-9462325801A4}" dt="2019-11-28T11:41:27.838" v="211" actId="1076"/>
        <pc:sldMkLst>
          <pc:docMk/>
          <pc:sldMk cId="436264204" sldId="544"/>
        </pc:sldMkLst>
        <pc:spChg chg="add del mod">
          <ac:chgData name="Victor Godoy Veiga" userId="a8deb820-430d-420d-9437-aac75f9660f7" providerId="ADAL" clId="{38123FDD-3360-478E-A161-9462325801A4}" dt="2019-11-28T11:41:12.156" v="207" actId="478"/>
          <ac:spMkLst>
            <pc:docMk/>
            <pc:sldMk cId="436264204" sldId="544"/>
            <ac:spMk id="2" creationId="{DD53130F-27AE-4D6A-9307-56F201F0A789}"/>
          </ac:spMkLst>
        </pc:spChg>
        <pc:spChg chg="add del">
          <ac:chgData name="Victor Godoy Veiga" userId="a8deb820-430d-420d-9437-aac75f9660f7" providerId="ADAL" clId="{38123FDD-3360-478E-A161-9462325801A4}" dt="2019-11-28T11:41:12.588" v="208" actId="478"/>
          <ac:spMkLst>
            <pc:docMk/>
            <pc:sldMk cId="436264204" sldId="544"/>
            <ac:spMk id="3" creationId="{3F1927FB-2B56-4C9D-AE22-08961DC61E54}"/>
          </ac:spMkLst>
        </pc:spChg>
        <pc:picChg chg="add mod">
          <ac:chgData name="Victor Godoy Veiga" userId="a8deb820-430d-420d-9437-aac75f9660f7" providerId="ADAL" clId="{38123FDD-3360-478E-A161-9462325801A4}" dt="2019-11-28T11:41:27.838" v="211" actId="1076"/>
          <ac:picMkLst>
            <pc:docMk/>
            <pc:sldMk cId="436264204" sldId="544"/>
            <ac:picMk id="4" creationId="{682C1DA9-D3E9-491C-BF8F-1B1E80ACBA27}"/>
          </ac:picMkLst>
        </pc:picChg>
      </pc:sldChg>
      <pc:sldChg chg="addSp delSp modSp add modAnim">
        <pc:chgData name="Victor Godoy Veiga" userId="a8deb820-430d-420d-9437-aac75f9660f7" providerId="ADAL" clId="{38123FDD-3360-478E-A161-9462325801A4}" dt="2019-11-28T11:42:17.611" v="223" actId="1076"/>
        <pc:sldMkLst>
          <pc:docMk/>
          <pc:sldMk cId="1099953091" sldId="545"/>
        </pc:sldMkLst>
        <pc:spChg chg="del">
          <ac:chgData name="Victor Godoy Veiga" userId="a8deb820-430d-420d-9437-aac75f9660f7" providerId="ADAL" clId="{38123FDD-3360-478E-A161-9462325801A4}" dt="2019-11-28T11:41:58.627" v="217" actId="478"/>
          <ac:spMkLst>
            <pc:docMk/>
            <pc:sldMk cId="1099953091" sldId="545"/>
            <ac:spMk id="2" creationId="{F9C5028D-F47C-4758-9480-BBE732E62B8F}"/>
          </ac:spMkLst>
        </pc:spChg>
        <pc:spChg chg="del">
          <ac:chgData name="Victor Godoy Veiga" userId="a8deb820-430d-420d-9437-aac75f9660f7" providerId="ADAL" clId="{38123FDD-3360-478E-A161-9462325801A4}" dt="2019-11-28T11:41:59.962" v="218" actId="478"/>
          <ac:spMkLst>
            <pc:docMk/>
            <pc:sldMk cId="1099953091" sldId="545"/>
            <ac:spMk id="3" creationId="{6D460BF7-7DCF-4276-B4C2-23A59452320C}"/>
          </ac:spMkLst>
        </pc:spChg>
        <pc:picChg chg="add mod">
          <ac:chgData name="Victor Godoy Veiga" userId="a8deb820-430d-420d-9437-aac75f9660f7" providerId="ADAL" clId="{38123FDD-3360-478E-A161-9462325801A4}" dt="2019-11-28T11:42:17.611" v="223" actId="1076"/>
          <ac:picMkLst>
            <pc:docMk/>
            <pc:sldMk cId="1099953091" sldId="545"/>
            <ac:picMk id="4" creationId="{FB3BB75B-F450-42EE-8A2E-9867C908054C}"/>
          </ac:picMkLst>
        </pc:picChg>
      </pc:sldChg>
      <pc:sldChg chg="addSp delSp add del">
        <pc:chgData name="Victor Godoy Veiga" userId="a8deb820-430d-420d-9437-aac75f9660f7" providerId="ADAL" clId="{38123FDD-3360-478E-A161-9462325801A4}" dt="2019-11-28T11:42:53.630" v="229"/>
        <pc:sldMkLst>
          <pc:docMk/>
          <pc:sldMk cId="3394745697" sldId="546"/>
        </pc:sldMkLst>
        <pc:spChg chg="add del">
          <ac:chgData name="Victor Godoy Veiga" userId="a8deb820-430d-420d-9437-aac75f9660f7" providerId="ADAL" clId="{38123FDD-3360-478E-A161-9462325801A4}" dt="2019-11-28T11:42:53.276" v="228" actId="478"/>
          <ac:spMkLst>
            <pc:docMk/>
            <pc:sldMk cId="3394745697" sldId="546"/>
            <ac:spMk id="2" creationId="{681CB8F6-F2D3-4AD5-9FDE-8DE3554117FB}"/>
          </ac:spMkLst>
        </pc:spChg>
      </pc:sldChg>
      <pc:sldChg chg="addSp delSp modSp add modAnim">
        <pc:chgData name="Victor Godoy Veiga" userId="a8deb820-430d-420d-9437-aac75f9660f7" providerId="ADAL" clId="{38123FDD-3360-478E-A161-9462325801A4}" dt="2019-11-28T11:43:14.460" v="237" actId="1076"/>
        <pc:sldMkLst>
          <pc:docMk/>
          <pc:sldMk cId="3441257966" sldId="546"/>
        </pc:sldMkLst>
        <pc:spChg chg="del">
          <ac:chgData name="Victor Godoy Veiga" userId="a8deb820-430d-420d-9437-aac75f9660f7" providerId="ADAL" clId="{38123FDD-3360-478E-A161-9462325801A4}" dt="2019-11-28T11:43:10.059" v="234" actId="478"/>
          <ac:spMkLst>
            <pc:docMk/>
            <pc:sldMk cId="3441257966" sldId="546"/>
            <ac:spMk id="2" creationId="{6B9370A1-533E-4DDF-BDDB-F7D054C91CB0}"/>
          </ac:spMkLst>
        </pc:spChg>
        <pc:picChg chg="add mod">
          <ac:chgData name="Victor Godoy Veiga" userId="a8deb820-430d-420d-9437-aac75f9660f7" providerId="ADAL" clId="{38123FDD-3360-478E-A161-9462325801A4}" dt="2019-11-28T11:43:14.460" v="237" actId="1076"/>
          <ac:picMkLst>
            <pc:docMk/>
            <pc:sldMk cId="3441257966" sldId="546"/>
            <ac:picMk id="3" creationId="{5E885F05-F3A4-4B7D-A27E-C707581FF5D4}"/>
          </ac:picMkLst>
        </pc:picChg>
      </pc:sldChg>
      <pc:sldChg chg="addSp delSp modSp add modAnim">
        <pc:chgData name="Victor Godoy Veiga" userId="a8deb820-430d-420d-9437-aac75f9660f7" providerId="ADAL" clId="{38123FDD-3360-478E-A161-9462325801A4}" dt="2019-11-28T11:44:05.677" v="244" actId="1076"/>
        <pc:sldMkLst>
          <pc:docMk/>
          <pc:sldMk cId="1927453069" sldId="547"/>
        </pc:sldMkLst>
        <pc:spChg chg="del">
          <ac:chgData name="Victor Godoy Veiga" userId="a8deb820-430d-420d-9437-aac75f9660f7" providerId="ADAL" clId="{38123FDD-3360-478E-A161-9462325801A4}" dt="2019-11-28T11:43:57.008" v="241" actId="478"/>
          <ac:spMkLst>
            <pc:docMk/>
            <pc:sldMk cId="1927453069" sldId="547"/>
            <ac:spMk id="2" creationId="{A7AE470F-25A2-4903-9F2C-900367978149}"/>
          </ac:spMkLst>
        </pc:spChg>
        <pc:picChg chg="add mod">
          <ac:chgData name="Victor Godoy Veiga" userId="a8deb820-430d-420d-9437-aac75f9660f7" providerId="ADAL" clId="{38123FDD-3360-478E-A161-9462325801A4}" dt="2019-11-28T11:44:05.677" v="244" actId="1076"/>
          <ac:picMkLst>
            <pc:docMk/>
            <pc:sldMk cId="1927453069" sldId="547"/>
            <ac:picMk id="3" creationId="{E59A7B15-B9E0-4AC9-890B-70C5C2F736AA}"/>
          </ac:picMkLst>
        </pc:picChg>
      </pc:sldChg>
      <pc:sldChg chg="addSp delSp modSp add modAnim">
        <pc:chgData name="Victor Godoy Veiga" userId="a8deb820-430d-420d-9437-aac75f9660f7" providerId="ADAL" clId="{38123FDD-3360-478E-A161-9462325801A4}" dt="2019-11-28T11:44:59.250" v="253" actId="1076"/>
        <pc:sldMkLst>
          <pc:docMk/>
          <pc:sldMk cId="2069370920" sldId="548"/>
        </pc:sldMkLst>
        <pc:spChg chg="del">
          <ac:chgData name="Victor Godoy Veiga" userId="a8deb820-430d-420d-9437-aac75f9660f7" providerId="ADAL" clId="{38123FDD-3360-478E-A161-9462325801A4}" dt="2019-11-28T11:44:40.131" v="248" actId="478"/>
          <ac:spMkLst>
            <pc:docMk/>
            <pc:sldMk cId="2069370920" sldId="548"/>
            <ac:spMk id="2" creationId="{697732DD-2111-439E-A77E-5600F7EB4558}"/>
          </ac:spMkLst>
        </pc:spChg>
        <pc:spChg chg="del">
          <ac:chgData name="Victor Godoy Veiga" userId="a8deb820-430d-420d-9437-aac75f9660f7" providerId="ADAL" clId="{38123FDD-3360-478E-A161-9462325801A4}" dt="2019-11-28T11:44:41.065" v="249" actId="478"/>
          <ac:spMkLst>
            <pc:docMk/>
            <pc:sldMk cId="2069370920" sldId="548"/>
            <ac:spMk id="3" creationId="{FBABCB5F-EB42-4180-A74C-369C2876C82E}"/>
          </ac:spMkLst>
        </pc:spChg>
        <pc:picChg chg="add mod">
          <ac:chgData name="Victor Godoy Veiga" userId="a8deb820-430d-420d-9437-aac75f9660f7" providerId="ADAL" clId="{38123FDD-3360-478E-A161-9462325801A4}" dt="2019-11-28T11:44:59.250" v="253" actId="1076"/>
          <ac:picMkLst>
            <pc:docMk/>
            <pc:sldMk cId="2069370920" sldId="548"/>
            <ac:picMk id="4" creationId="{68C26F79-3CF5-4A99-930C-DF50DD922922}"/>
          </ac:picMkLst>
        </pc:picChg>
      </pc:sldChg>
    </pc:docChg>
  </pc:docChgLst>
  <pc:docChgLst>
    <pc:chgData name="Victor Godoy Veiga" userId="a8deb820-430d-420d-9437-aac75f9660f7" providerId="ADAL" clId="{6CB5991E-A787-4CC4-B2DB-50637D75AD98}"/>
    <pc:docChg chg="undo custSel addSld delSld modSld">
      <pc:chgData name="Victor Godoy Veiga" userId="a8deb820-430d-420d-9437-aac75f9660f7" providerId="ADAL" clId="{6CB5991E-A787-4CC4-B2DB-50637D75AD98}" dt="2019-11-27T20:03:50.869" v="66" actId="1076"/>
      <pc:docMkLst>
        <pc:docMk/>
      </pc:docMkLst>
      <pc:sldChg chg="modSp">
        <pc:chgData name="Victor Godoy Veiga" userId="a8deb820-430d-420d-9437-aac75f9660f7" providerId="ADAL" clId="{6CB5991E-A787-4CC4-B2DB-50637D75AD98}" dt="2019-11-27T19:53:07.417" v="33" actId="20577"/>
        <pc:sldMkLst>
          <pc:docMk/>
          <pc:sldMk cId="1104811224" sldId="256"/>
        </pc:sldMkLst>
        <pc:spChg chg="mod">
          <ac:chgData name="Victor Godoy Veiga" userId="a8deb820-430d-420d-9437-aac75f9660f7" providerId="ADAL" clId="{6CB5991E-A787-4CC4-B2DB-50637D75AD98}" dt="2019-11-27T19:53:07.417" v="33" actId="20577"/>
          <ac:spMkLst>
            <pc:docMk/>
            <pc:sldMk cId="1104811224" sldId="256"/>
            <ac:spMk id="5" creationId="{1AC48AA2-E274-4E70-A889-F2285F562787}"/>
          </ac:spMkLst>
        </pc:spChg>
      </pc:sldChg>
      <pc:sldChg chg="addSp delSp modSp">
        <pc:chgData name="Victor Godoy Veiga" userId="a8deb820-430d-420d-9437-aac75f9660f7" providerId="ADAL" clId="{6CB5991E-A787-4CC4-B2DB-50637D75AD98}" dt="2019-11-27T20:02:21.769" v="58" actId="1076"/>
        <pc:sldMkLst>
          <pc:docMk/>
          <pc:sldMk cId="2185132145" sldId="268"/>
        </pc:sldMkLst>
        <pc:spChg chg="add del mod">
          <ac:chgData name="Victor Godoy Veiga" userId="a8deb820-430d-420d-9437-aac75f9660f7" providerId="ADAL" clId="{6CB5991E-A787-4CC4-B2DB-50637D75AD98}" dt="2019-11-27T20:01:46.747" v="54" actId="478"/>
          <ac:spMkLst>
            <pc:docMk/>
            <pc:sldMk cId="2185132145" sldId="268"/>
            <ac:spMk id="2" creationId="{88CB4B0A-4099-4D3C-9B79-6678BCAEC707}"/>
          </ac:spMkLst>
        </pc:spChg>
        <pc:picChg chg="add mod">
          <ac:chgData name="Victor Godoy Veiga" userId="a8deb820-430d-420d-9437-aac75f9660f7" providerId="ADAL" clId="{6CB5991E-A787-4CC4-B2DB-50637D75AD98}" dt="2019-11-27T20:02:21.769" v="58" actId="1076"/>
          <ac:picMkLst>
            <pc:docMk/>
            <pc:sldMk cId="2185132145" sldId="268"/>
            <ac:picMk id="15" creationId="{8AA9E92E-DA75-4A40-B78E-BDC4B5E1A8D1}"/>
          </ac:picMkLst>
        </pc:picChg>
      </pc:sldChg>
      <pc:sldChg chg="add del">
        <pc:chgData name="Victor Godoy Veiga" userId="a8deb820-430d-420d-9437-aac75f9660f7" providerId="ADAL" clId="{6CB5991E-A787-4CC4-B2DB-50637D75AD98}" dt="2019-11-27T19:59:24.286" v="49" actId="2696"/>
        <pc:sldMkLst>
          <pc:docMk/>
          <pc:sldMk cId="4116044635" sldId="314"/>
        </pc:sldMkLst>
      </pc:sldChg>
      <pc:sldChg chg="delSp modSp">
        <pc:chgData name="Victor Godoy Veiga" userId="a8deb820-430d-420d-9437-aac75f9660f7" providerId="ADAL" clId="{6CB5991E-A787-4CC4-B2DB-50637D75AD98}" dt="2019-11-27T20:03:37.285" v="64" actId="1076"/>
        <pc:sldMkLst>
          <pc:docMk/>
          <pc:sldMk cId="933213421" sldId="439"/>
        </pc:sldMkLst>
        <pc:spChg chg="mod">
          <ac:chgData name="Victor Godoy Veiga" userId="a8deb820-430d-420d-9437-aac75f9660f7" providerId="ADAL" clId="{6CB5991E-A787-4CC4-B2DB-50637D75AD98}" dt="2019-11-27T20:03:37.285" v="64" actId="1076"/>
          <ac:spMkLst>
            <pc:docMk/>
            <pc:sldMk cId="933213421" sldId="439"/>
            <ac:spMk id="3" creationId="{449B7376-0FC0-4862-84CF-9411214D87B6}"/>
          </ac:spMkLst>
        </pc:spChg>
        <pc:spChg chg="mod">
          <ac:chgData name="Victor Godoy Veiga" userId="a8deb820-430d-420d-9437-aac75f9660f7" providerId="ADAL" clId="{6CB5991E-A787-4CC4-B2DB-50637D75AD98}" dt="2019-11-27T20:03:37.285" v="64" actId="1076"/>
          <ac:spMkLst>
            <pc:docMk/>
            <pc:sldMk cId="933213421" sldId="439"/>
            <ac:spMk id="5" creationId="{0CE7E8A9-2A72-495D-9756-F060B1373E0E}"/>
          </ac:spMkLst>
        </pc:spChg>
        <pc:spChg chg="mod">
          <ac:chgData name="Victor Godoy Veiga" userId="a8deb820-430d-420d-9437-aac75f9660f7" providerId="ADAL" clId="{6CB5991E-A787-4CC4-B2DB-50637D75AD98}" dt="2019-11-27T20:03:37.285" v="64" actId="1076"/>
          <ac:spMkLst>
            <pc:docMk/>
            <pc:sldMk cId="933213421" sldId="439"/>
            <ac:spMk id="6" creationId="{D31B9FEA-2AE3-41B7-B70F-046F60964959}"/>
          </ac:spMkLst>
        </pc:spChg>
        <pc:spChg chg="mod">
          <ac:chgData name="Victor Godoy Veiga" userId="a8deb820-430d-420d-9437-aac75f9660f7" providerId="ADAL" clId="{6CB5991E-A787-4CC4-B2DB-50637D75AD98}" dt="2019-11-27T20:03:37.285" v="64" actId="1076"/>
          <ac:spMkLst>
            <pc:docMk/>
            <pc:sldMk cId="933213421" sldId="439"/>
            <ac:spMk id="7" creationId="{1521411A-6DDA-423D-8527-E1EFF3454EFD}"/>
          </ac:spMkLst>
        </pc:spChg>
        <pc:spChg chg="mod">
          <ac:chgData name="Victor Godoy Veiga" userId="a8deb820-430d-420d-9437-aac75f9660f7" providerId="ADAL" clId="{6CB5991E-A787-4CC4-B2DB-50637D75AD98}" dt="2019-11-27T20:03:37.285" v="64" actId="1076"/>
          <ac:spMkLst>
            <pc:docMk/>
            <pc:sldMk cId="933213421" sldId="439"/>
            <ac:spMk id="8" creationId="{7DECF836-4172-4A5E-A46C-8E7BC3588EA1}"/>
          </ac:spMkLst>
        </pc:spChg>
        <pc:spChg chg="del">
          <ac:chgData name="Victor Godoy Veiga" userId="a8deb820-430d-420d-9437-aac75f9660f7" providerId="ADAL" clId="{6CB5991E-A787-4CC4-B2DB-50637D75AD98}" dt="2019-11-27T20:03:28.382" v="60" actId="478"/>
          <ac:spMkLst>
            <pc:docMk/>
            <pc:sldMk cId="933213421" sldId="439"/>
            <ac:spMk id="13" creationId="{A4F17207-593D-40F3-9734-DC903956F4DE}"/>
          </ac:spMkLst>
        </pc:spChg>
        <pc:spChg chg="del mod">
          <ac:chgData name="Victor Godoy Veiga" userId="a8deb820-430d-420d-9437-aac75f9660f7" providerId="ADAL" clId="{6CB5991E-A787-4CC4-B2DB-50637D75AD98}" dt="2019-11-27T20:03:30.398" v="62" actId="478"/>
          <ac:spMkLst>
            <pc:docMk/>
            <pc:sldMk cId="933213421" sldId="439"/>
            <ac:spMk id="14" creationId="{9A8E410B-C623-48B8-A8ED-1D794FDEA847}"/>
          </ac:spMkLst>
        </pc:spChg>
        <pc:spChg chg="del">
          <ac:chgData name="Victor Godoy Veiga" userId="a8deb820-430d-420d-9437-aac75f9660f7" providerId="ADAL" clId="{6CB5991E-A787-4CC4-B2DB-50637D75AD98}" dt="2019-11-27T20:03:31.542" v="63" actId="478"/>
          <ac:spMkLst>
            <pc:docMk/>
            <pc:sldMk cId="933213421" sldId="439"/>
            <ac:spMk id="15" creationId="{983A4179-A589-4CEB-B58D-66B3DBEB51AF}"/>
          </ac:spMkLst>
        </pc:spChg>
        <pc:spChg chg="del">
          <ac:chgData name="Victor Godoy Veiga" userId="a8deb820-430d-420d-9437-aac75f9660f7" providerId="ADAL" clId="{6CB5991E-A787-4CC4-B2DB-50637D75AD98}" dt="2019-11-27T20:03:31.542" v="63" actId="478"/>
          <ac:spMkLst>
            <pc:docMk/>
            <pc:sldMk cId="933213421" sldId="439"/>
            <ac:spMk id="16" creationId="{67E33E42-9457-4896-8FFA-7A1B2DE0379D}"/>
          </ac:spMkLst>
        </pc:spChg>
        <pc:graphicFrameChg chg="del">
          <ac:chgData name="Victor Godoy Veiga" userId="a8deb820-430d-420d-9437-aac75f9660f7" providerId="ADAL" clId="{6CB5991E-A787-4CC4-B2DB-50637D75AD98}" dt="2019-11-27T20:03:31.542" v="63" actId="478"/>
          <ac:graphicFrameMkLst>
            <pc:docMk/>
            <pc:sldMk cId="933213421" sldId="439"/>
            <ac:graphicFrameMk id="2" creationId="{0C16FDBC-2FD5-44AB-8663-A94A9B9DDA00}"/>
          </ac:graphicFrameMkLst>
        </pc:graphicFrameChg>
        <pc:graphicFrameChg chg="del">
          <ac:chgData name="Victor Godoy Veiga" userId="a8deb820-430d-420d-9437-aac75f9660f7" providerId="ADAL" clId="{6CB5991E-A787-4CC4-B2DB-50637D75AD98}" dt="2019-11-27T20:03:31.542" v="63" actId="478"/>
          <ac:graphicFrameMkLst>
            <pc:docMk/>
            <pc:sldMk cId="933213421" sldId="439"/>
            <ac:graphicFrameMk id="9" creationId="{C6DF1FDC-0FBE-46D8-A75F-30C9249EF198}"/>
          </ac:graphicFrameMkLst>
        </pc:graphicFrameChg>
        <pc:graphicFrameChg chg="del">
          <ac:chgData name="Victor Godoy Veiga" userId="a8deb820-430d-420d-9437-aac75f9660f7" providerId="ADAL" clId="{6CB5991E-A787-4CC4-B2DB-50637D75AD98}" dt="2019-11-27T20:03:31.542" v="63" actId="478"/>
          <ac:graphicFrameMkLst>
            <pc:docMk/>
            <pc:sldMk cId="933213421" sldId="439"/>
            <ac:graphicFrameMk id="10" creationId="{B27529C3-7E64-452C-B686-1EA97D76DFA2}"/>
          </ac:graphicFrameMkLst>
        </pc:graphicFrameChg>
        <pc:graphicFrameChg chg="del">
          <ac:chgData name="Victor Godoy Veiga" userId="a8deb820-430d-420d-9437-aac75f9660f7" providerId="ADAL" clId="{6CB5991E-A787-4CC4-B2DB-50637D75AD98}" dt="2019-11-27T20:03:31.542" v="63" actId="478"/>
          <ac:graphicFrameMkLst>
            <pc:docMk/>
            <pc:sldMk cId="933213421" sldId="439"/>
            <ac:graphicFrameMk id="11" creationId="{DA6AE25A-6F0B-4337-A992-3FCF558CD9A6}"/>
          </ac:graphicFrameMkLst>
        </pc:graphicFrameChg>
        <pc:graphicFrameChg chg="del">
          <ac:chgData name="Victor Godoy Veiga" userId="a8deb820-430d-420d-9437-aac75f9660f7" providerId="ADAL" clId="{6CB5991E-A787-4CC4-B2DB-50637D75AD98}" dt="2019-11-27T20:03:31.542" v="63" actId="478"/>
          <ac:graphicFrameMkLst>
            <pc:docMk/>
            <pc:sldMk cId="933213421" sldId="439"/>
            <ac:graphicFrameMk id="12" creationId="{AA7F020F-AD7E-41F1-ACD0-61A5A2F65AF3}"/>
          </ac:graphicFrameMkLst>
        </pc:graphicFrameChg>
        <pc:cxnChg chg="del">
          <ac:chgData name="Victor Godoy Veiga" userId="a8deb820-430d-420d-9437-aac75f9660f7" providerId="ADAL" clId="{6CB5991E-A787-4CC4-B2DB-50637D75AD98}" dt="2019-11-27T20:03:31.542" v="63" actId="478"/>
          <ac:cxnSpMkLst>
            <pc:docMk/>
            <pc:sldMk cId="933213421" sldId="439"/>
            <ac:cxnSpMk id="18" creationId="{B6F7BBF0-6864-41F4-81B0-48DCEA644462}"/>
          </ac:cxnSpMkLst>
        </pc:cxnChg>
      </pc:sldChg>
      <pc:sldChg chg="modSp">
        <pc:chgData name="Victor Godoy Veiga" userId="a8deb820-430d-420d-9437-aac75f9660f7" providerId="ADAL" clId="{6CB5991E-A787-4CC4-B2DB-50637D75AD98}" dt="2019-11-27T20:03:50.869" v="66" actId="1076"/>
        <pc:sldMkLst>
          <pc:docMk/>
          <pc:sldMk cId="4269620612" sldId="441"/>
        </pc:sldMkLst>
        <pc:graphicFrameChg chg="mod">
          <ac:chgData name="Victor Godoy Veiga" userId="a8deb820-430d-420d-9437-aac75f9660f7" providerId="ADAL" clId="{6CB5991E-A787-4CC4-B2DB-50637D75AD98}" dt="2019-11-27T20:03:50.869" v="66" actId="1076"/>
          <ac:graphicFrameMkLst>
            <pc:docMk/>
            <pc:sldMk cId="4269620612" sldId="441"/>
            <ac:graphicFrameMk id="3" creationId="{82C6FB22-99F0-41F6-9F20-CABAE935639F}"/>
          </ac:graphicFrameMkLst>
        </pc:graphicFrameChg>
      </pc:sldChg>
      <pc:sldChg chg="del">
        <pc:chgData name="Victor Godoy Veiga" userId="a8deb820-430d-420d-9437-aac75f9660f7" providerId="ADAL" clId="{6CB5991E-A787-4CC4-B2DB-50637D75AD98}" dt="2019-11-27T20:03:17.457" v="59" actId="2696"/>
        <pc:sldMkLst>
          <pc:docMk/>
          <pc:sldMk cId="266981646" sldId="442"/>
        </pc:sldMkLst>
      </pc:sldChg>
      <pc:sldChg chg="addSp delSp modSp del">
        <pc:chgData name="Victor Godoy Veiga" userId="a8deb820-430d-420d-9437-aac75f9660f7" providerId="ADAL" clId="{6CB5991E-A787-4CC4-B2DB-50637D75AD98}" dt="2019-11-27T19:51:10.940" v="4" actId="2696"/>
        <pc:sldMkLst>
          <pc:docMk/>
          <pc:sldMk cId="3116828872" sldId="451"/>
        </pc:sldMkLst>
        <pc:spChg chg="del mod">
          <ac:chgData name="Victor Godoy Veiga" userId="a8deb820-430d-420d-9437-aac75f9660f7" providerId="ADAL" clId="{6CB5991E-A787-4CC4-B2DB-50637D75AD98}" dt="2019-11-27T19:51:04.466" v="3" actId="478"/>
          <ac:spMkLst>
            <pc:docMk/>
            <pc:sldMk cId="3116828872" sldId="451"/>
            <ac:spMk id="2" creationId="{CD9B6646-3C64-4658-BBF6-A09F8F2265C2}"/>
          </ac:spMkLst>
        </pc:spChg>
        <pc:spChg chg="del">
          <ac:chgData name="Victor Godoy Veiga" userId="a8deb820-430d-420d-9437-aac75f9660f7" providerId="ADAL" clId="{6CB5991E-A787-4CC4-B2DB-50637D75AD98}" dt="2019-11-27T19:50:59.043" v="0" actId="478"/>
          <ac:spMkLst>
            <pc:docMk/>
            <pc:sldMk cId="3116828872" sldId="451"/>
            <ac:spMk id="3" creationId="{6076D033-568B-483C-AF06-47BADCCF528A}"/>
          </ac:spMkLst>
        </pc:spChg>
        <pc:spChg chg="add del mod">
          <ac:chgData name="Victor Godoy Veiga" userId="a8deb820-430d-420d-9437-aac75f9660f7" providerId="ADAL" clId="{6CB5991E-A787-4CC4-B2DB-50637D75AD98}" dt="2019-11-27T19:51:03.047" v="2" actId="478"/>
          <ac:spMkLst>
            <pc:docMk/>
            <pc:sldMk cId="3116828872" sldId="451"/>
            <ac:spMk id="5" creationId="{B0CE51F2-5D84-45DD-A0DC-8D795D0B1B17}"/>
          </ac:spMkLst>
        </pc:spChg>
        <pc:spChg chg="add mod">
          <ac:chgData name="Victor Godoy Veiga" userId="a8deb820-430d-420d-9437-aac75f9660f7" providerId="ADAL" clId="{6CB5991E-A787-4CC4-B2DB-50637D75AD98}" dt="2019-11-27T19:51:04.466" v="3" actId="478"/>
          <ac:spMkLst>
            <pc:docMk/>
            <pc:sldMk cId="3116828872" sldId="451"/>
            <ac:spMk id="7" creationId="{53A59C49-2F21-40E9-A4D8-DDA477033835}"/>
          </ac:spMkLst>
        </pc:spChg>
      </pc:sldChg>
      <pc:sldChg chg="addSp delSp modSp">
        <pc:chgData name="Victor Godoy Veiga" userId="a8deb820-430d-420d-9437-aac75f9660f7" providerId="ADAL" clId="{6CB5991E-A787-4CC4-B2DB-50637D75AD98}" dt="2019-11-27T19:52:41.842" v="21" actId="1076"/>
        <pc:sldMkLst>
          <pc:docMk/>
          <pc:sldMk cId="733743846" sldId="456"/>
        </pc:sldMkLst>
        <pc:spChg chg="mod">
          <ac:chgData name="Victor Godoy Veiga" userId="a8deb820-430d-420d-9437-aac75f9660f7" providerId="ADAL" clId="{6CB5991E-A787-4CC4-B2DB-50637D75AD98}" dt="2019-11-27T19:52:34.418" v="19" actId="1076"/>
          <ac:spMkLst>
            <pc:docMk/>
            <pc:sldMk cId="733743846" sldId="456"/>
            <ac:spMk id="3" creationId="{8FA13D1D-0F1F-4843-A1BE-6B9C6E484C51}"/>
          </ac:spMkLst>
        </pc:spChg>
        <pc:spChg chg="mod ord">
          <ac:chgData name="Victor Godoy Veiga" userId="a8deb820-430d-420d-9437-aac75f9660f7" providerId="ADAL" clId="{6CB5991E-A787-4CC4-B2DB-50637D75AD98}" dt="2019-11-27T19:52:27.170" v="16" actId="1076"/>
          <ac:spMkLst>
            <pc:docMk/>
            <pc:sldMk cId="733743846" sldId="456"/>
            <ac:spMk id="5" creationId="{A6FDF6D2-188C-41AF-8718-46B6E402E74A}"/>
          </ac:spMkLst>
        </pc:spChg>
        <pc:picChg chg="add mod">
          <ac:chgData name="Victor Godoy Veiga" userId="a8deb820-430d-420d-9437-aac75f9660f7" providerId="ADAL" clId="{6CB5991E-A787-4CC4-B2DB-50637D75AD98}" dt="2019-11-27T19:52:41.842" v="21" actId="1076"/>
          <ac:picMkLst>
            <pc:docMk/>
            <pc:sldMk cId="733743846" sldId="456"/>
            <ac:picMk id="2" creationId="{818038B6-6FC2-41F7-8058-4DE5FFAC93BF}"/>
          </ac:picMkLst>
        </pc:picChg>
        <pc:picChg chg="del">
          <ac:chgData name="Victor Godoy Veiga" userId="a8deb820-430d-420d-9437-aac75f9660f7" providerId="ADAL" clId="{6CB5991E-A787-4CC4-B2DB-50637D75AD98}" dt="2019-11-27T19:51:15.047" v="5" actId="478"/>
          <ac:picMkLst>
            <pc:docMk/>
            <pc:sldMk cId="733743846" sldId="456"/>
            <ac:picMk id="4" creationId="{E9C24D5C-514D-4E6C-94C4-825D9E676945}"/>
          </ac:picMkLst>
        </pc:picChg>
      </pc:sldChg>
      <pc:sldChg chg="addSp delSp modSp add">
        <pc:chgData name="Victor Godoy Veiga" userId="a8deb820-430d-420d-9437-aac75f9660f7" providerId="ADAL" clId="{6CB5991E-A787-4CC4-B2DB-50637D75AD98}" dt="2019-11-27T19:54:39.371" v="46" actId="1076"/>
        <pc:sldMkLst>
          <pc:docMk/>
          <pc:sldMk cId="2338907441" sldId="542"/>
        </pc:sldMkLst>
        <pc:spChg chg="del">
          <ac:chgData name="Victor Godoy Veiga" userId="a8deb820-430d-420d-9437-aac75f9660f7" providerId="ADAL" clId="{6CB5991E-A787-4CC4-B2DB-50637D75AD98}" dt="2019-11-27T19:54:30.437" v="42" actId="478"/>
          <ac:spMkLst>
            <pc:docMk/>
            <pc:sldMk cId="2338907441" sldId="542"/>
            <ac:spMk id="2" creationId="{EEE9B65E-19D3-4D58-95AF-5F703B16F37B}"/>
          </ac:spMkLst>
        </pc:spChg>
        <pc:spChg chg="del mod">
          <ac:chgData name="Victor Godoy Veiga" userId="a8deb820-430d-420d-9437-aac75f9660f7" providerId="ADAL" clId="{6CB5991E-A787-4CC4-B2DB-50637D75AD98}" dt="2019-11-27T19:54:23.733" v="37" actId="478"/>
          <ac:spMkLst>
            <pc:docMk/>
            <pc:sldMk cId="2338907441" sldId="542"/>
            <ac:spMk id="3" creationId="{A44B6B6D-1850-47DC-8E84-965BF37DDA6B}"/>
          </ac:spMkLst>
        </pc:spChg>
        <pc:spChg chg="del">
          <ac:chgData name="Victor Godoy Veiga" userId="a8deb820-430d-420d-9437-aac75f9660f7" providerId="ADAL" clId="{6CB5991E-A787-4CC4-B2DB-50637D75AD98}" dt="2019-11-27T19:54:23.197" v="35" actId="478"/>
          <ac:spMkLst>
            <pc:docMk/>
            <pc:sldMk cId="2338907441" sldId="542"/>
            <ac:spMk id="4" creationId="{75DF2CD2-E2CD-4782-BA8B-C55A0CC32E63}"/>
          </ac:spMkLst>
        </pc:spChg>
        <pc:picChg chg="add mod">
          <ac:chgData name="Victor Godoy Veiga" userId="a8deb820-430d-420d-9437-aac75f9660f7" providerId="ADAL" clId="{6CB5991E-A787-4CC4-B2DB-50637D75AD98}" dt="2019-11-27T19:54:39.371" v="46" actId="1076"/>
          <ac:picMkLst>
            <pc:docMk/>
            <pc:sldMk cId="2338907441" sldId="542"/>
            <ac:picMk id="5" creationId="{750132E3-140D-44E4-A5D2-86DA25954F2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06B21-127A-4822-BB25-2CC094C2CA8F}" type="doc">
      <dgm:prSet loTypeId="urn:microsoft.com/office/officeart/2005/8/layout/radial3" loCatId="cycle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126B45DE-2C6A-4847-B9D4-F78564F03DDC}">
      <dgm:prSet phldrT="[Texto]" custT="1"/>
      <dgm:spPr>
        <a:solidFill>
          <a:srgbClr val="002543">
            <a:alpha val="77000"/>
          </a:srgbClr>
        </a:solidFill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Microssistema de combate à corrupção</a:t>
          </a:r>
        </a:p>
      </dgm:t>
    </dgm:pt>
    <dgm:pt modelId="{F6A49D6E-D4B2-4E85-ACA8-82146F52B48B}" type="parTrans" cxnId="{60EAD2E3-B636-4D06-9299-8948C3F40BB1}">
      <dgm:prSet/>
      <dgm:spPr/>
      <dgm:t>
        <a:bodyPr/>
        <a:lstStyle/>
        <a:p>
          <a:endParaRPr lang="pt-BR"/>
        </a:p>
      </dgm:t>
    </dgm:pt>
    <dgm:pt modelId="{60C23426-7D8A-4A0B-BBA9-B1C1E987F869}" type="sibTrans" cxnId="{60EAD2E3-B636-4D06-9299-8948C3F40BB1}">
      <dgm:prSet/>
      <dgm:spPr/>
      <dgm:t>
        <a:bodyPr/>
        <a:lstStyle/>
        <a:p>
          <a:endParaRPr lang="pt-BR"/>
        </a:p>
      </dgm:t>
    </dgm:pt>
    <dgm:pt modelId="{BBF2AB4F-EA3E-4B52-A643-3DD2AD172689}">
      <dgm:prSet phldrT="[Texto]" custT="1"/>
      <dgm:spPr>
        <a:solidFill>
          <a:srgbClr val="002543">
            <a:alpha val="77000"/>
          </a:srgbClr>
        </a:solidFill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Constituição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Federal</a:t>
          </a:r>
        </a:p>
      </dgm:t>
    </dgm:pt>
    <dgm:pt modelId="{005949B8-280F-49E0-BEC5-DEAD6990AD50}" type="parTrans" cxnId="{6C532F94-C5F9-4364-860C-7D9B99B57B20}">
      <dgm:prSet/>
      <dgm:spPr/>
      <dgm:t>
        <a:bodyPr/>
        <a:lstStyle/>
        <a:p>
          <a:endParaRPr lang="pt-BR"/>
        </a:p>
      </dgm:t>
    </dgm:pt>
    <dgm:pt modelId="{CA1F5C9B-A145-4938-B890-CCC8C8DA2CFF}" type="sibTrans" cxnId="{6C532F94-C5F9-4364-860C-7D9B99B57B20}">
      <dgm:prSet/>
      <dgm:spPr/>
      <dgm:t>
        <a:bodyPr/>
        <a:lstStyle/>
        <a:p>
          <a:endParaRPr lang="pt-BR"/>
        </a:p>
      </dgm:t>
    </dgm:pt>
    <dgm:pt modelId="{48A3486D-FC6F-4F45-8601-8F4B26ECC33B}">
      <dgm:prSet phldrT="[Texto]" custT="1"/>
      <dgm:spPr>
        <a:solidFill>
          <a:srgbClr val="002543">
            <a:alpha val="77000"/>
          </a:srgbClr>
        </a:solidFill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8.112/90</a:t>
          </a:r>
        </a:p>
      </dgm:t>
    </dgm:pt>
    <dgm:pt modelId="{D89311C3-891E-445C-A6FB-DC21485ECE41}" type="parTrans" cxnId="{95D64369-716A-42A3-B9A7-4534BCB6F3A6}">
      <dgm:prSet/>
      <dgm:spPr/>
      <dgm:t>
        <a:bodyPr/>
        <a:lstStyle/>
        <a:p>
          <a:endParaRPr lang="pt-BR"/>
        </a:p>
      </dgm:t>
    </dgm:pt>
    <dgm:pt modelId="{D069A84A-6E22-455B-BB73-1242FB0BDF8D}" type="sibTrans" cxnId="{95D64369-716A-42A3-B9A7-4534BCB6F3A6}">
      <dgm:prSet/>
      <dgm:spPr/>
      <dgm:t>
        <a:bodyPr/>
        <a:lstStyle/>
        <a:p>
          <a:endParaRPr lang="pt-BR"/>
        </a:p>
      </dgm:t>
    </dgm:pt>
    <dgm:pt modelId="{B9423AB4-2A71-49C0-B9F5-0CA09E15DBC3}">
      <dgm:prSet custT="1"/>
      <dgm:spPr>
        <a:solidFill>
          <a:srgbClr val="C00000">
            <a:alpha val="77000"/>
          </a:srgbClr>
        </a:solidFill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8.429/1992</a:t>
          </a:r>
        </a:p>
      </dgm:t>
    </dgm:pt>
    <dgm:pt modelId="{E5522BEA-F6B6-42BC-B00E-007FC29B0D70}" type="parTrans" cxnId="{D96B1B59-6AD1-4A0B-B6D0-2626D9C00151}">
      <dgm:prSet/>
      <dgm:spPr/>
      <dgm:t>
        <a:bodyPr/>
        <a:lstStyle/>
        <a:p>
          <a:endParaRPr lang="pt-BR"/>
        </a:p>
      </dgm:t>
    </dgm:pt>
    <dgm:pt modelId="{BE75A268-B1CF-4E08-82BD-5B8A5FF8DE31}" type="sibTrans" cxnId="{D96B1B59-6AD1-4A0B-B6D0-2626D9C00151}">
      <dgm:prSet/>
      <dgm:spPr/>
      <dgm:t>
        <a:bodyPr/>
        <a:lstStyle/>
        <a:p>
          <a:endParaRPr lang="pt-BR"/>
        </a:p>
      </dgm:t>
    </dgm:pt>
    <dgm:pt modelId="{11DE6920-5903-4C82-A5B5-04595571A22F}">
      <dgm:prSet custT="1"/>
      <dgm:spPr>
        <a:solidFill>
          <a:srgbClr val="002543">
            <a:alpha val="77000"/>
          </a:srgbClr>
        </a:solidFill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8.666/1993</a:t>
          </a:r>
        </a:p>
      </dgm:t>
    </dgm:pt>
    <dgm:pt modelId="{111C7234-D2AB-41E6-B08C-E1CB260E5BA7}" type="parTrans" cxnId="{699F2522-60F8-4EA7-83E2-CF49B986F3A8}">
      <dgm:prSet/>
      <dgm:spPr/>
      <dgm:t>
        <a:bodyPr/>
        <a:lstStyle/>
        <a:p>
          <a:endParaRPr lang="pt-BR"/>
        </a:p>
      </dgm:t>
    </dgm:pt>
    <dgm:pt modelId="{40E36F1B-F203-4AF5-B15C-8F08AB4C58E8}" type="sibTrans" cxnId="{699F2522-60F8-4EA7-83E2-CF49B986F3A8}">
      <dgm:prSet/>
      <dgm:spPr/>
      <dgm:t>
        <a:bodyPr/>
        <a:lstStyle/>
        <a:p>
          <a:endParaRPr lang="pt-BR"/>
        </a:p>
      </dgm:t>
    </dgm:pt>
    <dgm:pt modelId="{02502837-09FD-4AD6-9941-33EA05AC5DB6}">
      <dgm:prSet custT="1"/>
      <dgm:spPr>
        <a:solidFill>
          <a:srgbClr val="002543">
            <a:alpha val="77000"/>
          </a:srgbClr>
        </a:solidFill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12.527/2011</a:t>
          </a:r>
        </a:p>
      </dgm:t>
    </dgm:pt>
    <dgm:pt modelId="{4DC9E3DF-5032-4435-8FFB-34F3283FE841}" type="parTrans" cxnId="{E3DC8D1F-4B17-4422-9569-0CB073DC8F10}">
      <dgm:prSet/>
      <dgm:spPr/>
      <dgm:t>
        <a:bodyPr/>
        <a:lstStyle/>
        <a:p>
          <a:endParaRPr lang="pt-BR"/>
        </a:p>
      </dgm:t>
    </dgm:pt>
    <dgm:pt modelId="{052D3389-44B6-452A-8B57-69F1BDBE3BD7}" type="sibTrans" cxnId="{E3DC8D1F-4B17-4422-9569-0CB073DC8F10}">
      <dgm:prSet/>
      <dgm:spPr/>
      <dgm:t>
        <a:bodyPr/>
        <a:lstStyle/>
        <a:p>
          <a:endParaRPr lang="pt-BR"/>
        </a:p>
      </dgm:t>
    </dgm:pt>
    <dgm:pt modelId="{C035E00A-9385-4220-BC5D-2C7264D359EF}">
      <dgm:prSet custT="1"/>
      <dgm:spPr>
        <a:solidFill>
          <a:schemeClr val="accent4">
            <a:lumMod val="50000"/>
            <a:alpha val="77000"/>
          </a:schemeClr>
        </a:solidFill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Legislação Penal e Eleitoral (Lei nº 12.850/2013)</a:t>
          </a:r>
        </a:p>
      </dgm:t>
    </dgm:pt>
    <dgm:pt modelId="{C852E2DA-4837-4BA7-B14A-8889AA1EF9C8}" type="parTrans" cxnId="{A513E74F-6E12-43FF-A367-A627D7EDE7BA}">
      <dgm:prSet/>
      <dgm:spPr/>
      <dgm:t>
        <a:bodyPr/>
        <a:lstStyle/>
        <a:p>
          <a:endParaRPr lang="pt-BR"/>
        </a:p>
      </dgm:t>
    </dgm:pt>
    <dgm:pt modelId="{F74EE2B7-E313-41F5-AFDE-83CD5E5A5F28}" type="sibTrans" cxnId="{A513E74F-6E12-43FF-A367-A627D7EDE7BA}">
      <dgm:prSet/>
      <dgm:spPr/>
      <dgm:t>
        <a:bodyPr/>
        <a:lstStyle/>
        <a:p>
          <a:endParaRPr lang="pt-BR"/>
        </a:p>
      </dgm:t>
    </dgm:pt>
    <dgm:pt modelId="{3EDDBCED-D4E3-4A65-BE88-3A33EA17B0DE}">
      <dgm:prSet custT="1"/>
      <dgm:spPr>
        <a:solidFill>
          <a:srgbClr val="C00000">
            <a:alpha val="77000"/>
          </a:srgbClr>
        </a:solidFill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12.846/2013</a:t>
          </a:r>
        </a:p>
      </dgm:t>
    </dgm:pt>
    <dgm:pt modelId="{35D85C91-15F9-44D4-9B2D-4D3BE2D6E5BB}" type="parTrans" cxnId="{3A9561B9-C14F-451F-8BA6-A8A5BB67007E}">
      <dgm:prSet/>
      <dgm:spPr/>
      <dgm:t>
        <a:bodyPr/>
        <a:lstStyle/>
        <a:p>
          <a:endParaRPr lang="pt-BR"/>
        </a:p>
      </dgm:t>
    </dgm:pt>
    <dgm:pt modelId="{BDFC268D-FE7D-407B-A048-D29FDC7C5A39}" type="sibTrans" cxnId="{3A9561B9-C14F-451F-8BA6-A8A5BB67007E}">
      <dgm:prSet/>
      <dgm:spPr/>
      <dgm:t>
        <a:bodyPr/>
        <a:lstStyle/>
        <a:p>
          <a:endParaRPr lang="pt-BR"/>
        </a:p>
      </dgm:t>
    </dgm:pt>
    <dgm:pt modelId="{FD41D57B-56DD-49AF-B75A-53BF3DF31922}">
      <dgm:prSet custT="1"/>
      <dgm:spPr>
        <a:solidFill>
          <a:srgbClr val="002543">
            <a:alpha val="77000"/>
          </a:srgbClr>
        </a:solidFill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13.303/2016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(Lei das Estatais)</a:t>
          </a:r>
        </a:p>
      </dgm:t>
    </dgm:pt>
    <dgm:pt modelId="{67A9548D-31E3-440C-A2D5-E6DBA3A94F11}" type="parTrans" cxnId="{1C3A4BAA-D487-4F19-A26E-C320DF3E548D}">
      <dgm:prSet/>
      <dgm:spPr/>
      <dgm:t>
        <a:bodyPr/>
        <a:lstStyle/>
        <a:p>
          <a:endParaRPr lang="pt-BR"/>
        </a:p>
      </dgm:t>
    </dgm:pt>
    <dgm:pt modelId="{0933A900-DD34-41AD-A86F-4427B8BB2D26}" type="sibTrans" cxnId="{1C3A4BAA-D487-4F19-A26E-C320DF3E548D}">
      <dgm:prSet/>
      <dgm:spPr/>
      <dgm:t>
        <a:bodyPr/>
        <a:lstStyle/>
        <a:p>
          <a:endParaRPr lang="pt-BR"/>
        </a:p>
      </dgm:t>
    </dgm:pt>
    <dgm:pt modelId="{26D4C46A-E27F-4F6D-8D00-D886FB02F889}">
      <dgm:prSet custT="1"/>
      <dgm:spPr>
        <a:solidFill>
          <a:srgbClr val="002543">
            <a:alpha val="77000"/>
          </a:srgbClr>
        </a:solidFill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>
            <a:buNone/>
          </a:pPr>
          <a:r>
            <a:rPr lang="pt-BR" sz="1200" b="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Convenções Internacionais</a:t>
          </a:r>
        </a:p>
      </dgm:t>
    </dgm:pt>
    <dgm:pt modelId="{37722EE7-9CD7-4AD0-B689-6ECC470D6E42}" type="parTrans" cxnId="{E9793B86-1288-447B-892A-8F4329CE1408}">
      <dgm:prSet/>
      <dgm:spPr/>
      <dgm:t>
        <a:bodyPr/>
        <a:lstStyle/>
        <a:p>
          <a:endParaRPr lang="pt-BR"/>
        </a:p>
      </dgm:t>
    </dgm:pt>
    <dgm:pt modelId="{57E15218-75BE-428D-9C41-47C0E099D5BB}" type="sibTrans" cxnId="{E9793B86-1288-447B-892A-8F4329CE1408}">
      <dgm:prSet/>
      <dgm:spPr/>
      <dgm:t>
        <a:bodyPr/>
        <a:lstStyle/>
        <a:p>
          <a:endParaRPr lang="pt-BR"/>
        </a:p>
      </dgm:t>
    </dgm:pt>
    <dgm:pt modelId="{7771D0B2-C29F-48B3-B882-B657CBA68398}" type="pres">
      <dgm:prSet presAssocID="{78806B21-127A-4822-BB25-2CC094C2CA8F}" presName="composite" presStyleCnt="0">
        <dgm:presLayoutVars>
          <dgm:chMax val="1"/>
          <dgm:dir/>
          <dgm:resizeHandles val="exact"/>
        </dgm:presLayoutVars>
      </dgm:prSet>
      <dgm:spPr/>
    </dgm:pt>
    <dgm:pt modelId="{44C0E993-C035-47AB-930E-CAAF9B23D111}" type="pres">
      <dgm:prSet presAssocID="{78806B21-127A-4822-BB25-2CC094C2CA8F}" presName="radial" presStyleCnt="0">
        <dgm:presLayoutVars>
          <dgm:animLvl val="ctr"/>
        </dgm:presLayoutVars>
      </dgm:prSet>
      <dgm:spPr/>
    </dgm:pt>
    <dgm:pt modelId="{5448EAE3-560F-4A19-B43A-6276DCDD5AC1}" type="pres">
      <dgm:prSet presAssocID="{126B45DE-2C6A-4847-B9D4-F78564F03DDC}" presName="centerShape" presStyleLbl="vennNode1" presStyleIdx="0" presStyleCnt="10" custScaleX="60826" custScaleY="58750"/>
      <dgm:spPr>
        <a:xfrm>
          <a:off x="2516060" y="1129842"/>
          <a:ext cx="2744742" cy="2744742"/>
        </a:xfrm>
        <a:prstGeom prst="ellipse">
          <a:avLst/>
        </a:prstGeom>
      </dgm:spPr>
    </dgm:pt>
    <dgm:pt modelId="{FF6C0DA9-927E-4437-94C7-76711F0DEFA1}" type="pres">
      <dgm:prSet presAssocID="{BBF2AB4F-EA3E-4B52-A643-3DD2AD172689}" presName="node" presStyleLbl="vennNode1" presStyleIdx="1" presStyleCnt="10" custScaleX="103576" custScaleY="101383" custRadScaleRad="101109" custRadScaleInc="-7036">
        <dgm:presLayoutVars>
          <dgm:bulletEnabled val="1"/>
        </dgm:presLayoutVars>
      </dgm:prSet>
      <dgm:spPr>
        <a:xfrm>
          <a:off x="3202246" y="27139"/>
          <a:ext cx="1372371" cy="1372371"/>
        </a:xfrm>
        <a:prstGeom prst="ellipse">
          <a:avLst/>
        </a:prstGeom>
      </dgm:spPr>
    </dgm:pt>
    <dgm:pt modelId="{D65D0498-83D2-4683-B843-0578C7E91C67}" type="pres">
      <dgm:prSet presAssocID="{48A3486D-FC6F-4F45-8601-8F4B26ECC33B}" presName="node" presStyleLbl="vennNode1" presStyleIdx="2" presStyleCnt="10" custScaleX="103576" custScaleY="101383">
        <dgm:presLayoutVars>
          <dgm:bulletEnabled val="1"/>
        </dgm:presLayoutVars>
      </dgm:prSet>
      <dgm:spPr>
        <a:xfrm>
          <a:off x="4963957" y="1505390"/>
          <a:ext cx="1372371" cy="1372371"/>
        </a:xfrm>
        <a:prstGeom prst="ellipse">
          <a:avLst/>
        </a:prstGeom>
      </dgm:spPr>
    </dgm:pt>
    <dgm:pt modelId="{88207C0D-5FD6-48A6-A67B-F1A2CDF145C2}" type="pres">
      <dgm:prSet presAssocID="{B9423AB4-2A71-49C0-B9F5-0CA09E15DBC3}" presName="node" presStyleLbl="vennNode1" presStyleIdx="3" presStyleCnt="10" custScaleX="103576" custScaleY="101383">
        <dgm:presLayoutVars>
          <dgm:bulletEnabled val="1"/>
        </dgm:presLayoutVars>
      </dgm:prSet>
      <dgm:spPr>
        <a:xfrm>
          <a:off x="4751469" y="2710472"/>
          <a:ext cx="1372371" cy="1372371"/>
        </a:xfrm>
        <a:prstGeom prst="ellipse">
          <a:avLst/>
        </a:prstGeom>
      </dgm:spPr>
    </dgm:pt>
    <dgm:pt modelId="{2507235B-87BB-4F63-BF04-122EA486F74C}" type="pres">
      <dgm:prSet presAssocID="{11DE6920-5903-4C82-A5B5-04595571A22F}" presName="node" presStyleLbl="vennNode1" presStyleIdx="4" presStyleCnt="10" custScaleX="103576" custScaleY="101383" custRadScaleRad="98604" custRadScaleInc="-3591">
        <dgm:presLayoutVars>
          <dgm:bulletEnabled val="1"/>
        </dgm:presLayoutVars>
      </dgm:prSet>
      <dgm:spPr>
        <a:xfrm>
          <a:off x="3814082" y="3497033"/>
          <a:ext cx="1372371" cy="1372371"/>
        </a:xfrm>
        <a:prstGeom prst="ellipse">
          <a:avLst/>
        </a:prstGeom>
      </dgm:spPr>
    </dgm:pt>
    <dgm:pt modelId="{3A34391A-FEC5-4E6E-8F75-35359B6A8FDC}" type="pres">
      <dgm:prSet presAssocID="{02502837-09FD-4AD6-9941-33EA05AC5DB6}" presName="node" presStyleLbl="vennNode1" presStyleIdx="5" presStyleCnt="10" custScaleX="103576" custScaleY="101383" custRadScaleRad="97323" custRadScaleInc="-1437">
        <dgm:presLayoutVars>
          <dgm:bulletEnabled val="1"/>
        </dgm:presLayoutVars>
      </dgm:prSet>
      <dgm:spPr>
        <a:xfrm>
          <a:off x="2590410" y="3497033"/>
          <a:ext cx="1372371" cy="1372371"/>
        </a:xfrm>
        <a:prstGeom prst="ellipse">
          <a:avLst/>
        </a:prstGeom>
      </dgm:spPr>
    </dgm:pt>
    <dgm:pt modelId="{634629D5-2528-4C55-8C85-E474BCEB373F}" type="pres">
      <dgm:prSet presAssocID="{3EDDBCED-D4E3-4A65-BE88-3A33EA17B0DE}" presName="node" presStyleLbl="vennNode1" presStyleIdx="6" presStyleCnt="10" custScaleX="103576" custScaleY="101383" custRadScaleRad="97323" custRadScaleInc="1437">
        <dgm:presLayoutVars>
          <dgm:bulletEnabled val="1"/>
        </dgm:presLayoutVars>
      </dgm:prSet>
      <dgm:spPr>
        <a:xfrm>
          <a:off x="1653023" y="2710472"/>
          <a:ext cx="1372371" cy="1372371"/>
        </a:xfrm>
        <a:prstGeom prst="ellipse">
          <a:avLst/>
        </a:prstGeom>
      </dgm:spPr>
    </dgm:pt>
    <dgm:pt modelId="{5DE719CC-9E85-4107-A835-5572E3EC8083}" type="pres">
      <dgm:prSet presAssocID="{FD41D57B-56DD-49AF-B75A-53BF3DF31922}" presName="node" presStyleLbl="vennNode1" presStyleIdx="7" presStyleCnt="10" custScaleX="103576" custScaleY="101383" custRadScaleRad="98604" custRadScaleInc="3591">
        <dgm:presLayoutVars>
          <dgm:bulletEnabled val="1"/>
        </dgm:presLayoutVars>
      </dgm:prSet>
      <dgm:spPr>
        <a:xfrm>
          <a:off x="1440534" y="1505390"/>
          <a:ext cx="1372371" cy="1372371"/>
        </a:xfrm>
        <a:prstGeom prst="ellipse">
          <a:avLst/>
        </a:prstGeom>
      </dgm:spPr>
    </dgm:pt>
    <dgm:pt modelId="{3925C5BB-A50A-4CD1-AC90-C568116761C8}" type="pres">
      <dgm:prSet presAssocID="{C035E00A-9385-4220-BC5D-2C7264D359EF}" presName="node" presStyleLbl="vennNode1" presStyleIdx="8" presStyleCnt="10" custScaleX="103576" custScaleY="101383" custRadScaleRad="100535" custRadScaleInc="4006">
        <dgm:presLayoutVars>
          <dgm:bulletEnabled val="1"/>
        </dgm:presLayoutVars>
      </dgm:prSet>
      <dgm:spPr>
        <a:xfrm>
          <a:off x="2052370" y="445659"/>
          <a:ext cx="1372371" cy="1372371"/>
        </a:xfrm>
        <a:prstGeom prst="ellipse">
          <a:avLst/>
        </a:prstGeom>
      </dgm:spPr>
    </dgm:pt>
    <dgm:pt modelId="{5B88088B-5401-41B7-BFCC-AC1EB67F1974}" type="pres">
      <dgm:prSet presAssocID="{26D4C46A-E27F-4F6D-8D00-D886FB02F889}" presName="node" presStyleLbl="vennNode1" presStyleIdx="9" presStyleCnt="10" custScaleX="103576" custScaleY="101383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FB7D200B-0DBC-48AB-A4CF-683723DA56CC}" type="presOf" srcId="{48A3486D-FC6F-4F45-8601-8F4B26ECC33B}" destId="{D65D0498-83D2-4683-B843-0578C7E91C67}" srcOrd="0" destOrd="0" presId="urn:microsoft.com/office/officeart/2005/8/layout/radial3"/>
    <dgm:cxn modelId="{342DC514-3452-4F3F-B1A2-0DE2663AD88A}" type="presOf" srcId="{126B45DE-2C6A-4847-B9D4-F78564F03DDC}" destId="{5448EAE3-560F-4A19-B43A-6276DCDD5AC1}" srcOrd="0" destOrd="0" presId="urn:microsoft.com/office/officeart/2005/8/layout/radial3"/>
    <dgm:cxn modelId="{A2869D19-190E-499B-8286-939058CF6743}" type="presOf" srcId="{FD41D57B-56DD-49AF-B75A-53BF3DF31922}" destId="{5DE719CC-9E85-4107-A835-5572E3EC8083}" srcOrd="0" destOrd="0" presId="urn:microsoft.com/office/officeart/2005/8/layout/radial3"/>
    <dgm:cxn modelId="{E3DC8D1F-4B17-4422-9569-0CB073DC8F10}" srcId="{126B45DE-2C6A-4847-B9D4-F78564F03DDC}" destId="{02502837-09FD-4AD6-9941-33EA05AC5DB6}" srcOrd="4" destOrd="0" parTransId="{4DC9E3DF-5032-4435-8FFB-34F3283FE841}" sibTransId="{052D3389-44B6-452A-8B57-69F1BDBE3BD7}"/>
    <dgm:cxn modelId="{699F2522-60F8-4EA7-83E2-CF49B986F3A8}" srcId="{126B45DE-2C6A-4847-B9D4-F78564F03DDC}" destId="{11DE6920-5903-4C82-A5B5-04595571A22F}" srcOrd="3" destOrd="0" parTransId="{111C7234-D2AB-41E6-B08C-E1CB260E5BA7}" sibTransId="{40E36F1B-F203-4AF5-B15C-8F08AB4C58E8}"/>
    <dgm:cxn modelId="{4D613125-41C1-420B-9694-CF54CC0A498A}" type="presOf" srcId="{C035E00A-9385-4220-BC5D-2C7264D359EF}" destId="{3925C5BB-A50A-4CD1-AC90-C568116761C8}" srcOrd="0" destOrd="0" presId="urn:microsoft.com/office/officeart/2005/8/layout/radial3"/>
    <dgm:cxn modelId="{F256A626-3BE6-4A88-839A-5A25C6974B31}" type="presOf" srcId="{11DE6920-5903-4C82-A5B5-04595571A22F}" destId="{2507235B-87BB-4F63-BF04-122EA486F74C}" srcOrd="0" destOrd="0" presId="urn:microsoft.com/office/officeart/2005/8/layout/radial3"/>
    <dgm:cxn modelId="{773E6933-32D7-4863-AB1A-45B297A986FC}" type="presOf" srcId="{26D4C46A-E27F-4F6D-8D00-D886FB02F889}" destId="{5B88088B-5401-41B7-BFCC-AC1EB67F1974}" srcOrd="0" destOrd="0" presId="urn:microsoft.com/office/officeart/2005/8/layout/radial3"/>
    <dgm:cxn modelId="{95D64369-716A-42A3-B9A7-4534BCB6F3A6}" srcId="{126B45DE-2C6A-4847-B9D4-F78564F03DDC}" destId="{48A3486D-FC6F-4F45-8601-8F4B26ECC33B}" srcOrd="1" destOrd="0" parTransId="{D89311C3-891E-445C-A6FB-DC21485ECE41}" sibTransId="{D069A84A-6E22-455B-BB73-1242FB0BDF8D}"/>
    <dgm:cxn modelId="{A513E74F-6E12-43FF-A367-A627D7EDE7BA}" srcId="{126B45DE-2C6A-4847-B9D4-F78564F03DDC}" destId="{C035E00A-9385-4220-BC5D-2C7264D359EF}" srcOrd="7" destOrd="0" parTransId="{C852E2DA-4837-4BA7-B14A-8889AA1EF9C8}" sibTransId="{F74EE2B7-E313-41F5-AFDE-83CD5E5A5F28}"/>
    <dgm:cxn modelId="{9FDB4250-F78A-4B77-81B4-5087D1742FCE}" type="presOf" srcId="{BBF2AB4F-EA3E-4B52-A643-3DD2AD172689}" destId="{FF6C0DA9-927E-4437-94C7-76711F0DEFA1}" srcOrd="0" destOrd="0" presId="urn:microsoft.com/office/officeart/2005/8/layout/radial3"/>
    <dgm:cxn modelId="{D96B1B59-6AD1-4A0B-B6D0-2626D9C00151}" srcId="{126B45DE-2C6A-4847-B9D4-F78564F03DDC}" destId="{B9423AB4-2A71-49C0-B9F5-0CA09E15DBC3}" srcOrd="2" destOrd="0" parTransId="{E5522BEA-F6B6-42BC-B00E-007FC29B0D70}" sibTransId="{BE75A268-B1CF-4E08-82BD-5B8A5FF8DE31}"/>
    <dgm:cxn modelId="{E9793B86-1288-447B-892A-8F4329CE1408}" srcId="{126B45DE-2C6A-4847-B9D4-F78564F03DDC}" destId="{26D4C46A-E27F-4F6D-8D00-D886FB02F889}" srcOrd="8" destOrd="0" parTransId="{37722EE7-9CD7-4AD0-B689-6ECC470D6E42}" sibTransId="{57E15218-75BE-428D-9C41-47C0E099D5BB}"/>
    <dgm:cxn modelId="{21040993-C2F1-4580-8400-99DF99830D32}" type="presOf" srcId="{02502837-09FD-4AD6-9941-33EA05AC5DB6}" destId="{3A34391A-FEC5-4E6E-8F75-35359B6A8FDC}" srcOrd="0" destOrd="0" presId="urn:microsoft.com/office/officeart/2005/8/layout/radial3"/>
    <dgm:cxn modelId="{6C532F94-C5F9-4364-860C-7D9B99B57B20}" srcId="{126B45DE-2C6A-4847-B9D4-F78564F03DDC}" destId="{BBF2AB4F-EA3E-4B52-A643-3DD2AD172689}" srcOrd="0" destOrd="0" parTransId="{005949B8-280F-49E0-BEC5-DEAD6990AD50}" sibTransId="{CA1F5C9B-A145-4938-B890-CCC8C8DA2CFF}"/>
    <dgm:cxn modelId="{EBC0ED95-B625-415C-AC43-CCD577DCE56C}" type="presOf" srcId="{3EDDBCED-D4E3-4A65-BE88-3A33EA17B0DE}" destId="{634629D5-2528-4C55-8C85-E474BCEB373F}" srcOrd="0" destOrd="0" presId="urn:microsoft.com/office/officeart/2005/8/layout/radial3"/>
    <dgm:cxn modelId="{1C3A4BAA-D487-4F19-A26E-C320DF3E548D}" srcId="{126B45DE-2C6A-4847-B9D4-F78564F03DDC}" destId="{FD41D57B-56DD-49AF-B75A-53BF3DF31922}" srcOrd="6" destOrd="0" parTransId="{67A9548D-31E3-440C-A2D5-E6DBA3A94F11}" sibTransId="{0933A900-DD34-41AD-A86F-4427B8BB2D26}"/>
    <dgm:cxn modelId="{3A9561B9-C14F-451F-8BA6-A8A5BB67007E}" srcId="{126B45DE-2C6A-4847-B9D4-F78564F03DDC}" destId="{3EDDBCED-D4E3-4A65-BE88-3A33EA17B0DE}" srcOrd="5" destOrd="0" parTransId="{35D85C91-15F9-44D4-9B2D-4D3BE2D6E5BB}" sibTransId="{BDFC268D-FE7D-407B-A048-D29FDC7C5A39}"/>
    <dgm:cxn modelId="{C57949CF-75BC-447F-9857-34181C4D4CD7}" type="presOf" srcId="{78806B21-127A-4822-BB25-2CC094C2CA8F}" destId="{7771D0B2-C29F-48B3-B882-B657CBA68398}" srcOrd="0" destOrd="0" presId="urn:microsoft.com/office/officeart/2005/8/layout/radial3"/>
    <dgm:cxn modelId="{F2BF71D8-CC17-4A66-9937-6C9E297B2F55}" type="presOf" srcId="{B9423AB4-2A71-49C0-B9F5-0CA09E15DBC3}" destId="{88207C0D-5FD6-48A6-A67B-F1A2CDF145C2}" srcOrd="0" destOrd="0" presId="urn:microsoft.com/office/officeart/2005/8/layout/radial3"/>
    <dgm:cxn modelId="{60EAD2E3-B636-4D06-9299-8948C3F40BB1}" srcId="{78806B21-127A-4822-BB25-2CC094C2CA8F}" destId="{126B45DE-2C6A-4847-B9D4-F78564F03DDC}" srcOrd="0" destOrd="0" parTransId="{F6A49D6E-D4B2-4E85-ACA8-82146F52B48B}" sibTransId="{60C23426-7D8A-4A0B-BBA9-B1C1E987F869}"/>
    <dgm:cxn modelId="{CBD6C3BC-81AF-4C26-BAC5-ECAA6ADA1F7C}" type="presParOf" srcId="{7771D0B2-C29F-48B3-B882-B657CBA68398}" destId="{44C0E993-C035-47AB-930E-CAAF9B23D111}" srcOrd="0" destOrd="0" presId="urn:microsoft.com/office/officeart/2005/8/layout/radial3"/>
    <dgm:cxn modelId="{FF0FC591-EAFF-4BD6-A47F-ECA346A7F490}" type="presParOf" srcId="{44C0E993-C035-47AB-930E-CAAF9B23D111}" destId="{5448EAE3-560F-4A19-B43A-6276DCDD5AC1}" srcOrd="0" destOrd="0" presId="urn:microsoft.com/office/officeart/2005/8/layout/radial3"/>
    <dgm:cxn modelId="{E982FF5F-5CFF-427C-ABE7-670E4038AB31}" type="presParOf" srcId="{44C0E993-C035-47AB-930E-CAAF9B23D111}" destId="{FF6C0DA9-927E-4437-94C7-76711F0DEFA1}" srcOrd="1" destOrd="0" presId="urn:microsoft.com/office/officeart/2005/8/layout/radial3"/>
    <dgm:cxn modelId="{FECD8B0A-9C77-4925-98A3-06EDB5E75CC0}" type="presParOf" srcId="{44C0E993-C035-47AB-930E-CAAF9B23D111}" destId="{D65D0498-83D2-4683-B843-0578C7E91C67}" srcOrd="2" destOrd="0" presId="urn:microsoft.com/office/officeart/2005/8/layout/radial3"/>
    <dgm:cxn modelId="{CD09298F-AEC7-4BCA-A175-7D98DE116D54}" type="presParOf" srcId="{44C0E993-C035-47AB-930E-CAAF9B23D111}" destId="{88207C0D-5FD6-48A6-A67B-F1A2CDF145C2}" srcOrd="3" destOrd="0" presId="urn:microsoft.com/office/officeart/2005/8/layout/radial3"/>
    <dgm:cxn modelId="{9620DCA3-CA08-40A8-B6E7-1D7CC3E23B03}" type="presParOf" srcId="{44C0E993-C035-47AB-930E-CAAF9B23D111}" destId="{2507235B-87BB-4F63-BF04-122EA486F74C}" srcOrd="4" destOrd="0" presId="urn:microsoft.com/office/officeart/2005/8/layout/radial3"/>
    <dgm:cxn modelId="{8177A863-6BA3-4BE4-A1C3-B24CBEAC788E}" type="presParOf" srcId="{44C0E993-C035-47AB-930E-CAAF9B23D111}" destId="{3A34391A-FEC5-4E6E-8F75-35359B6A8FDC}" srcOrd="5" destOrd="0" presId="urn:microsoft.com/office/officeart/2005/8/layout/radial3"/>
    <dgm:cxn modelId="{1479E927-6A76-4455-AF35-474316D8E46E}" type="presParOf" srcId="{44C0E993-C035-47AB-930E-CAAF9B23D111}" destId="{634629D5-2528-4C55-8C85-E474BCEB373F}" srcOrd="6" destOrd="0" presId="urn:microsoft.com/office/officeart/2005/8/layout/radial3"/>
    <dgm:cxn modelId="{28291151-3309-4F50-A485-4A54F84E3A98}" type="presParOf" srcId="{44C0E993-C035-47AB-930E-CAAF9B23D111}" destId="{5DE719CC-9E85-4107-A835-5572E3EC8083}" srcOrd="7" destOrd="0" presId="urn:microsoft.com/office/officeart/2005/8/layout/radial3"/>
    <dgm:cxn modelId="{E5429764-CE8C-4301-9B3B-0BC62D40718E}" type="presParOf" srcId="{44C0E993-C035-47AB-930E-CAAF9B23D111}" destId="{3925C5BB-A50A-4CD1-AC90-C568116761C8}" srcOrd="8" destOrd="0" presId="urn:microsoft.com/office/officeart/2005/8/layout/radial3"/>
    <dgm:cxn modelId="{82479685-BC38-4E47-A362-D19AD706B145}" type="presParOf" srcId="{44C0E993-C035-47AB-930E-CAAF9B23D111}" destId="{5B88088B-5401-41B7-BFCC-AC1EB67F1974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E9B85E-CB4F-4E33-A639-7BBBF77CEE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32E265B-95F7-4EBF-9A0E-55CE89FE6AF3}">
      <dgm:prSet phldrT="[Texto]"/>
      <dgm:spPr>
        <a:solidFill>
          <a:srgbClr val="004080"/>
        </a:solidFill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Estabelece os contornos do Acordo</a:t>
          </a:r>
        </a:p>
      </dgm:t>
    </dgm:pt>
    <dgm:pt modelId="{D8E84651-910B-4DB4-A9F9-9A9C396EEB05}" type="parTrans" cxnId="{F1A79E2E-EC9D-4617-88B4-3DCA8819DBC9}">
      <dgm:prSet/>
      <dgm:spPr/>
      <dgm:t>
        <a:bodyPr/>
        <a:lstStyle/>
        <a:p>
          <a:endParaRPr lang="pt-BR"/>
        </a:p>
      </dgm:t>
    </dgm:pt>
    <dgm:pt modelId="{AC2FA2D5-FAAD-4546-9EF6-BE0BDEEC7CFC}" type="sibTrans" cxnId="{F1A79E2E-EC9D-4617-88B4-3DCA8819DBC9}">
      <dgm:prSet/>
      <dgm:spPr/>
      <dgm:t>
        <a:bodyPr/>
        <a:lstStyle/>
        <a:p>
          <a:endParaRPr lang="pt-BR"/>
        </a:p>
      </dgm:t>
    </dgm:pt>
    <dgm:pt modelId="{F3936167-0D4C-424A-9017-B80648A36320}">
      <dgm:prSet phldrT="[Texto]"/>
      <dgm:spPr>
        <a:solidFill>
          <a:srgbClr val="004080"/>
        </a:solidFill>
      </dgm:spPr>
      <dgm:t>
        <a:bodyPr/>
        <a:lstStyle/>
        <a:p>
          <a:r>
            <a:rPr lang="pt-BR" b="0" dirty="0">
              <a:solidFill>
                <a:schemeClr val="bg1"/>
              </a:solidFill>
            </a:rPr>
            <a:t>Deve observar as cláusulas obrigatórias (art. 37 do Decreto 8420/2015)</a:t>
          </a:r>
        </a:p>
      </dgm:t>
    </dgm:pt>
    <dgm:pt modelId="{8DF3594F-E347-450D-BC0F-1AD9D5D65E71}" type="parTrans" cxnId="{BD15840C-F259-43E3-A4AE-E2BCE37A6D3A}">
      <dgm:prSet/>
      <dgm:spPr/>
      <dgm:t>
        <a:bodyPr/>
        <a:lstStyle/>
        <a:p>
          <a:endParaRPr lang="pt-BR"/>
        </a:p>
      </dgm:t>
    </dgm:pt>
    <dgm:pt modelId="{4797FD68-2321-4A24-BEBB-E95B4AFCB62D}" type="sibTrans" cxnId="{BD15840C-F259-43E3-A4AE-E2BCE37A6D3A}">
      <dgm:prSet/>
      <dgm:spPr/>
      <dgm:t>
        <a:bodyPr/>
        <a:lstStyle/>
        <a:p>
          <a:endParaRPr lang="pt-BR"/>
        </a:p>
      </dgm:t>
    </dgm:pt>
    <dgm:pt modelId="{B7B9396E-1037-480F-99B9-A0C562C705F8}">
      <dgm:prSet phldrT="[Texto]"/>
      <dgm:spPr>
        <a:solidFill>
          <a:srgbClr val="004080"/>
        </a:solidFill>
      </dgm:spPr>
      <dgm:t>
        <a:bodyPr/>
        <a:lstStyle/>
        <a:p>
          <a:r>
            <a:rPr lang="pt-BR" b="0" dirty="0">
              <a:solidFill>
                <a:schemeClr val="bg1"/>
              </a:solidFill>
            </a:rPr>
            <a:t>Deve registrar as obrigações e direitos de cada parte</a:t>
          </a:r>
        </a:p>
      </dgm:t>
    </dgm:pt>
    <dgm:pt modelId="{23B4314C-DF0B-46EC-8000-E438BE87780F}" type="parTrans" cxnId="{93EE6F44-1398-4AB5-9C15-1919D24031BC}">
      <dgm:prSet/>
      <dgm:spPr/>
      <dgm:t>
        <a:bodyPr/>
        <a:lstStyle/>
        <a:p>
          <a:endParaRPr lang="pt-BR"/>
        </a:p>
      </dgm:t>
    </dgm:pt>
    <dgm:pt modelId="{21FC9BDB-7E95-41D4-8B86-22AEEBEE18A1}" type="sibTrans" cxnId="{93EE6F44-1398-4AB5-9C15-1919D24031BC}">
      <dgm:prSet/>
      <dgm:spPr/>
      <dgm:t>
        <a:bodyPr/>
        <a:lstStyle/>
        <a:p>
          <a:endParaRPr lang="pt-BR"/>
        </a:p>
      </dgm:t>
    </dgm:pt>
    <dgm:pt modelId="{C9DB6BA3-2A94-4582-8AA8-9940FCA4B399}">
      <dgm:prSet phldrT="[Texto]"/>
      <dgm:spPr>
        <a:solidFill>
          <a:srgbClr val="004080"/>
        </a:solidFill>
      </dgm:spPr>
      <dgm:t>
        <a:bodyPr/>
        <a:lstStyle/>
        <a:p>
          <a:r>
            <a:rPr lang="pt-BR" b="0" dirty="0">
              <a:solidFill>
                <a:schemeClr val="bg1"/>
              </a:solidFill>
            </a:rPr>
            <a:t>É submetido à apreciação do jurídico (CGU/AGU)</a:t>
          </a:r>
        </a:p>
      </dgm:t>
    </dgm:pt>
    <dgm:pt modelId="{B4EEBF1F-5D0E-4417-97CD-5763FA9525B6}" type="parTrans" cxnId="{E36AD6DF-0AF5-4250-8BF2-F9CA4E3AE224}">
      <dgm:prSet/>
      <dgm:spPr/>
      <dgm:t>
        <a:bodyPr/>
        <a:lstStyle/>
        <a:p>
          <a:endParaRPr lang="pt-BR"/>
        </a:p>
      </dgm:t>
    </dgm:pt>
    <dgm:pt modelId="{E29F5097-5EEC-4A45-BEAB-BAE69CA01EEB}" type="sibTrans" cxnId="{E36AD6DF-0AF5-4250-8BF2-F9CA4E3AE224}">
      <dgm:prSet/>
      <dgm:spPr/>
      <dgm:t>
        <a:bodyPr/>
        <a:lstStyle/>
        <a:p>
          <a:endParaRPr lang="pt-BR"/>
        </a:p>
      </dgm:t>
    </dgm:pt>
    <dgm:pt modelId="{37720110-4661-43A0-BE19-DE687DC881F8}">
      <dgm:prSet phldrT="[Texto]"/>
      <dgm:spPr>
        <a:solidFill>
          <a:srgbClr val="004080"/>
        </a:solidFill>
      </dgm:spPr>
      <dgm:t>
        <a:bodyPr/>
        <a:lstStyle/>
        <a:p>
          <a:r>
            <a:rPr lang="pt-BR" b="0" dirty="0">
              <a:solidFill>
                <a:schemeClr val="bg1"/>
              </a:solidFill>
            </a:rPr>
            <a:t>Após, segue para assinatura ministerial (CGU/AGU)</a:t>
          </a:r>
        </a:p>
      </dgm:t>
    </dgm:pt>
    <dgm:pt modelId="{2B15A174-EDC9-45C1-AC61-2268945CAAC2}" type="parTrans" cxnId="{368D4AE1-2F21-4F19-8704-89BC98E6B990}">
      <dgm:prSet/>
      <dgm:spPr/>
      <dgm:t>
        <a:bodyPr/>
        <a:lstStyle/>
        <a:p>
          <a:endParaRPr lang="pt-BR"/>
        </a:p>
      </dgm:t>
    </dgm:pt>
    <dgm:pt modelId="{426D0C69-51C6-4C4A-8D95-6A746BB88117}" type="sibTrans" cxnId="{368D4AE1-2F21-4F19-8704-89BC98E6B990}">
      <dgm:prSet/>
      <dgm:spPr/>
      <dgm:t>
        <a:bodyPr/>
        <a:lstStyle/>
        <a:p>
          <a:endParaRPr lang="pt-BR"/>
        </a:p>
      </dgm:t>
    </dgm:pt>
    <dgm:pt modelId="{42C30822-7103-4E48-A4EC-1198A25BFBC4}" type="pres">
      <dgm:prSet presAssocID="{85E9B85E-CB4F-4E33-A639-7BBBF77CEE6C}" presName="linear" presStyleCnt="0">
        <dgm:presLayoutVars>
          <dgm:animLvl val="lvl"/>
          <dgm:resizeHandles val="exact"/>
        </dgm:presLayoutVars>
      </dgm:prSet>
      <dgm:spPr/>
    </dgm:pt>
    <dgm:pt modelId="{7CA3819E-E249-4166-A135-A7858F3DDF29}" type="pres">
      <dgm:prSet presAssocID="{F32E265B-95F7-4EBF-9A0E-55CE89FE6AF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50A5DB0-7265-4BE4-AC64-0E4B637D7917}" type="pres">
      <dgm:prSet presAssocID="{AC2FA2D5-FAAD-4546-9EF6-BE0BDEEC7CFC}" presName="spacer" presStyleCnt="0"/>
      <dgm:spPr/>
    </dgm:pt>
    <dgm:pt modelId="{0C580006-C195-47C3-9B30-E2E509CD9370}" type="pres">
      <dgm:prSet presAssocID="{F3936167-0D4C-424A-9017-B80648A3632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5842F20-0A00-45F3-82CF-C585854891CA}" type="pres">
      <dgm:prSet presAssocID="{4797FD68-2321-4A24-BEBB-E95B4AFCB62D}" presName="spacer" presStyleCnt="0"/>
      <dgm:spPr/>
    </dgm:pt>
    <dgm:pt modelId="{EA55F2A2-9776-4128-841F-013FEE605479}" type="pres">
      <dgm:prSet presAssocID="{B7B9396E-1037-480F-99B9-A0C562C705F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071E29F-F6D8-404B-A18E-D9449D8A3E09}" type="pres">
      <dgm:prSet presAssocID="{21FC9BDB-7E95-41D4-8B86-22AEEBEE18A1}" presName="spacer" presStyleCnt="0"/>
      <dgm:spPr/>
    </dgm:pt>
    <dgm:pt modelId="{CC532FD0-24A8-4D01-9341-A96814A1F2EE}" type="pres">
      <dgm:prSet presAssocID="{C9DB6BA3-2A94-4582-8AA8-9940FCA4B39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CE093AA-3195-439D-9A6F-56FC6CFFD86D}" type="pres">
      <dgm:prSet presAssocID="{E29F5097-5EEC-4A45-BEAB-BAE69CA01EEB}" presName="spacer" presStyleCnt="0"/>
      <dgm:spPr/>
    </dgm:pt>
    <dgm:pt modelId="{D7A48856-112A-4A3B-8126-A4193A4F61F8}" type="pres">
      <dgm:prSet presAssocID="{37720110-4661-43A0-BE19-DE687DC881F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A996109-3E51-4083-B4BD-3CE6C3577824}" type="presOf" srcId="{37720110-4661-43A0-BE19-DE687DC881F8}" destId="{D7A48856-112A-4A3B-8126-A4193A4F61F8}" srcOrd="0" destOrd="0" presId="urn:microsoft.com/office/officeart/2005/8/layout/vList2"/>
    <dgm:cxn modelId="{BD15840C-F259-43E3-A4AE-E2BCE37A6D3A}" srcId="{85E9B85E-CB4F-4E33-A639-7BBBF77CEE6C}" destId="{F3936167-0D4C-424A-9017-B80648A36320}" srcOrd="1" destOrd="0" parTransId="{8DF3594F-E347-450D-BC0F-1AD9D5D65E71}" sibTransId="{4797FD68-2321-4A24-BEBB-E95B4AFCB62D}"/>
    <dgm:cxn modelId="{95A67F1B-A04B-4EC7-B826-7C28593763A6}" type="presOf" srcId="{85E9B85E-CB4F-4E33-A639-7BBBF77CEE6C}" destId="{42C30822-7103-4E48-A4EC-1198A25BFBC4}" srcOrd="0" destOrd="0" presId="urn:microsoft.com/office/officeart/2005/8/layout/vList2"/>
    <dgm:cxn modelId="{F1A79E2E-EC9D-4617-88B4-3DCA8819DBC9}" srcId="{85E9B85E-CB4F-4E33-A639-7BBBF77CEE6C}" destId="{F32E265B-95F7-4EBF-9A0E-55CE89FE6AF3}" srcOrd="0" destOrd="0" parTransId="{D8E84651-910B-4DB4-A9F9-9A9C396EEB05}" sibTransId="{AC2FA2D5-FAAD-4546-9EF6-BE0BDEEC7CFC}"/>
    <dgm:cxn modelId="{A7296D3F-D4C0-4FFE-9154-20A937E30088}" type="presOf" srcId="{F32E265B-95F7-4EBF-9A0E-55CE89FE6AF3}" destId="{7CA3819E-E249-4166-A135-A7858F3DDF29}" srcOrd="0" destOrd="0" presId="urn:microsoft.com/office/officeart/2005/8/layout/vList2"/>
    <dgm:cxn modelId="{8319775C-F23D-4EBE-9765-18D0BC6913D8}" type="presOf" srcId="{C9DB6BA3-2A94-4582-8AA8-9940FCA4B399}" destId="{CC532FD0-24A8-4D01-9341-A96814A1F2EE}" srcOrd="0" destOrd="0" presId="urn:microsoft.com/office/officeart/2005/8/layout/vList2"/>
    <dgm:cxn modelId="{93EE6F44-1398-4AB5-9C15-1919D24031BC}" srcId="{85E9B85E-CB4F-4E33-A639-7BBBF77CEE6C}" destId="{B7B9396E-1037-480F-99B9-A0C562C705F8}" srcOrd="2" destOrd="0" parTransId="{23B4314C-DF0B-46EC-8000-E438BE87780F}" sibTransId="{21FC9BDB-7E95-41D4-8B86-22AEEBEE18A1}"/>
    <dgm:cxn modelId="{41B3DB80-6062-4B06-B8EC-D014F7AF4115}" type="presOf" srcId="{B7B9396E-1037-480F-99B9-A0C562C705F8}" destId="{EA55F2A2-9776-4128-841F-013FEE605479}" srcOrd="0" destOrd="0" presId="urn:microsoft.com/office/officeart/2005/8/layout/vList2"/>
    <dgm:cxn modelId="{D3C1BBD8-5C1E-479F-9385-8BBDE778920D}" type="presOf" srcId="{F3936167-0D4C-424A-9017-B80648A36320}" destId="{0C580006-C195-47C3-9B30-E2E509CD9370}" srcOrd="0" destOrd="0" presId="urn:microsoft.com/office/officeart/2005/8/layout/vList2"/>
    <dgm:cxn modelId="{E36AD6DF-0AF5-4250-8BF2-F9CA4E3AE224}" srcId="{85E9B85E-CB4F-4E33-A639-7BBBF77CEE6C}" destId="{C9DB6BA3-2A94-4582-8AA8-9940FCA4B399}" srcOrd="3" destOrd="0" parTransId="{B4EEBF1F-5D0E-4417-97CD-5763FA9525B6}" sibTransId="{E29F5097-5EEC-4A45-BEAB-BAE69CA01EEB}"/>
    <dgm:cxn modelId="{368D4AE1-2F21-4F19-8704-89BC98E6B990}" srcId="{85E9B85E-CB4F-4E33-A639-7BBBF77CEE6C}" destId="{37720110-4661-43A0-BE19-DE687DC881F8}" srcOrd="4" destOrd="0" parTransId="{2B15A174-EDC9-45C1-AC61-2268945CAAC2}" sibTransId="{426D0C69-51C6-4C4A-8D95-6A746BB88117}"/>
    <dgm:cxn modelId="{F0B02FBC-DE9A-44E0-A3CB-3893E5C004ED}" type="presParOf" srcId="{42C30822-7103-4E48-A4EC-1198A25BFBC4}" destId="{7CA3819E-E249-4166-A135-A7858F3DDF29}" srcOrd="0" destOrd="0" presId="urn:microsoft.com/office/officeart/2005/8/layout/vList2"/>
    <dgm:cxn modelId="{09D27B0E-D954-4F9E-B959-44A0B66D9814}" type="presParOf" srcId="{42C30822-7103-4E48-A4EC-1198A25BFBC4}" destId="{350A5DB0-7265-4BE4-AC64-0E4B637D7917}" srcOrd="1" destOrd="0" presId="urn:microsoft.com/office/officeart/2005/8/layout/vList2"/>
    <dgm:cxn modelId="{56A63A42-11E3-4F26-9CCE-7F4E48379A22}" type="presParOf" srcId="{42C30822-7103-4E48-A4EC-1198A25BFBC4}" destId="{0C580006-C195-47C3-9B30-E2E509CD9370}" srcOrd="2" destOrd="0" presId="urn:microsoft.com/office/officeart/2005/8/layout/vList2"/>
    <dgm:cxn modelId="{BC8987CE-D894-4110-A8B3-919FBAED9432}" type="presParOf" srcId="{42C30822-7103-4E48-A4EC-1198A25BFBC4}" destId="{35842F20-0A00-45F3-82CF-C585854891CA}" srcOrd="3" destOrd="0" presId="urn:microsoft.com/office/officeart/2005/8/layout/vList2"/>
    <dgm:cxn modelId="{238BB1B3-14BD-4466-BC08-5290AD04B6BE}" type="presParOf" srcId="{42C30822-7103-4E48-A4EC-1198A25BFBC4}" destId="{EA55F2A2-9776-4128-841F-013FEE605479}" srcOrd="4" destOrd="0" presId="urn:microsoft.com/office/officeart/2005/8/layout/vList2"/>
    <dgm:cxn modelId="{E9ACE501-74EE-431D-89FF-F2241C62D334}" type="presParOf" srcId="{42C30822-7103-4E48-A4EC-1198A25BFBC4}" destId="{F071E29F-F6D8-404B-A18E-D9449D8A3E09}" srcOrd="5" destOrd="0" presId="urn:microsoft.com/office/officeart/2005/8/layout/vList2"/>
    <dgm:cxn modelId="{167C50A3-95BC-473D-A4CA-157A83FD3944}" type="presParOf" srcId="{42C30822-7103-4E48-A4EC-1198A25BFBC4}" destId="{CC532FD0-24A8-4D01-9341-A96814A1F2EE}" srcOrd="6" destOrd="0" presId="urn:microsoft.com/office/officeart/2005/8/layout/vList2"/>
    <dgm:cxn modelId="{071E8502-16A9-40D8-B0F0-B6CA1968B75B}" type="presParOf" srcId="{42C30822-7103-4E48-A4EC-1198A25BFBC4}" destId="{0CE093AA-3195-439D-9A6F-56FC6CFFD86D}" srcOrd="7" destOrd="0" presId="urn:microsoft.com/office/officeart/2005/8/layout/vList2"/>
    <dgm:cxn modelId="{F79D55DF-C0A1-4AFB-BC96-08106FA1C201}" type="presParOf" srcId="{42C30822-7103-4E48-A4EC-1198A25BFBC4}" destId="{D7A48856-112A-4A3B-8126-A4193A4F61F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1E1D8B7-E0C5-4A97-BA52-47F42364AD0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A2CA7A7-C084-4F7B-8F37-CD624772BAEC}">
      <dgm:prSet phldrT="[Texto]"/>
      <dgm:spPr>
        <a:solidFill>
          <a:srgbClr val="002543"/>
        </a:solidFill>
      </dgm:spPr>
      <dgm:t>
        <a:bodyPr/>
        <a:lstStyle/>
        <a:p>
          <a:r>
            <a:rPr lang="pt-BR" dirty="0"/>
            <a:t>Implementação das recomendações relativas ao Programa de Integridade</a:t>
          </a:r>
        </a:p>
      </dgm:t>
    </dgm:pt>
    <dgm:pt modelId="{04405A43-4E15-4082-8340-05B041BFBC57}" type="parTrans" cxnId="{235BB85B-97D7-4F48-BAB5-FAC2C1CDF838}">
      <dgm:prSet/>
      <dgm:spPr/>
      <dgm:t>
        <a:bodyPr/>
        <a:lstStyle/>
        <a:p>
          <a:endParaRPr lang="pt-BR"/>
        </a:p>
      </dgm:t>
    </dgm:pt>
    <dgm:pt modelId="{2063E9F8-00DB-49B9-8344-076F7D7B2B95}" type="sibTrans" cxnId="{235BB85B-97D7-4F48-BAB5-FAC2C1CDF838}">
      <dgm:prSet/>
      <dgm:spPr/>
      <dgm:t>
        <a:bodyPr/>
        <a:lstStyle/>
        <a:p>
          <a:endParaRPr lang="pt-BR"/>
        </a:p>
      </dgm:t>
    </dgm:pt>
    <dgm:pt modelId="{A98711C5-3918-4EA3-934B-3BFCA73499AE}">
      <dgm:prSet phldrT="[Texto]"/>
      <dgm:spPr>
        <a:solidFill>
          <a:srgbClr val="002543"/>
        </a:solidFill>
      </dgm:spPr>
      <dgm:t>
        <a:bodyPr/>
        <a:lstStyle/>
        <a:p>
          <a:r>
            <a:rPr lang="pt-BR" dirty="0"/>
            <a:t>Controle de Pagamentos</a:t>
          </a:r>
        </a:p>
      </dgm:t>
    </dgm:pt>
    <dgm:pt modelId="{AB39712B-C1EF-46E9-81A3-768C43F213DE}" type="parTrans" cxnId="{8118A483-8EE2-4926-A694-7CFDDA9FBDB7}">
      <dgm:prSet/>
      <dgm:spPr/>
      <dgm:t>
        <a:bodyPr/>
        <a:lstStyle/>
        <a:p>
          <a:endParaRPr lang="pt-BR"/>
        </a:p>
      </dgm:t>
    </dgm:pt>
    <dgm:pt modelId="{4180BD9B-900A-4655-A059-DD3036B77973}" type="sibTrans" cxnId="{8118A483-8EE2-4926-A694-7CFDDA9FBDB7}">
      <dgm:prSet/>
      <dgm:spPr/>
      <dgm:t>
        <a:bodyPr/>
        <a:lstStyle/>
        <a:p>
          <a:endParaRPr lang="pt-BR"/>
        </a:p>
      </dgm:t>
    </dgm:pt>
    <dgm:pt modelId="{6E25A24A-D740-44C1-9EF7-C65E9DF79427}">
      <dgm:prSet phldrT="[Texto]"/>
      <dgm:spPr>
        <a:solidFill>
          <a:srgbClr val="C00000"/>
        </a:solidFill>
      </dgm:spPr>
      <dgm:t>
        <a:bodyPr/>
        <a:lstStyle/>
        <a:p>
          <a:r>
            <a:rPr lang="pt-BR" dirty="0"/>
            <a:t>Colaboração da Empresa nas apurações decorrentes ou não do acordo</a:t>
          </a:r>
        </a:p>
      </dgm:t>
    </dgm:pt>
    <dgm:pt modelId="{3E55BD61-AA25-4E3D-BDBB-11668B7C167B}" type="parTrans" cxnId="{86FFF068-D869-4BC5-B587-10F5A81BC734}">
      <dgm:prSet/>
      <dgm:spPr/>
      <dgm:t>
        <a:bodyPr/>
        <a:lstStyle/>
        <a:p>
          <a:endParaRPr lang="pt-BR"/>
        </a:p>
      </dgm:t>
    </dgm:pt>
    <dgm:pt modelId="{CB989C7D-FEAF-4697-9217-E1B4EF400516}" type="sibTrans" cxnId="{86FFF068-D869-4BC5-B587-10F5A81BC734}">
      <dgm:prSet/>
      <dgm:spPr/>
      <dgm:t>
        <a:bodyPr/>
        <a:lstStyle/>
        <a:p>
          <a:endParaRPr lang="pt-BR"/>
        </a:p>
      </dgm:t>
    </dgm:pt>
    <dgm:pt modelId="{4234F2BB-6308-49D2-9801-0F09D3C7F06A}">
      <dgm:prSet phldrT="[Texto]"/>
      <dgm:spPr>
        <a:solidFill>
          <a:srgbClr val="002543"/>
        </a:solidFill>
      </dgm:spPr>
      <dgm:t>
        <a:bodyPr/>
        <a:lstStyle/>
        <a:p>
          <a:r>
            <a:rPr lang="pt-BR" dirty="0"/>
            <a:t>Controle de outras obrigações determinadas no acordo</a:t>
          </a:r>
        </a:p>
      </dgm:t>
    </dgm:pt>
    <dgm:pt modelId="{EA533969-C65B-432C-9350-780A39A0C8B3}" type="parTrans" cxnId="{55C2A4F9-5D3B-4005-858B-C41BB8CF1389}">
      <dgm:prSet/>
      <dgm:spPr/>
      <dgm:t>
        <a:bodyPr/>
        <a:lstStyle/>
        <a:p>
          <a:endParaRPr lang="pt-BR"/>
        </a:p>
      </dgm:t>
    </dgm:pt>
    <dgm:pt modelId="{55CD1CE6-7805-4B50-8FD3-5832A4AE554C}" type="sibTrans" cxnId="{55C2A4F9-5D3B-4005-858B-C41BB8CF1389}">
      <dgm:prSet/>
      <dgm:spPr/>
      <dgm:t>
        <a:bodyPr/>
        <a:lstStyle/>
        <a:p>
          <a:endParaRPr lang="pt-BR"/>
        </a:p>
      </dgm:t>
    </dgm:pt>
    <dgm:pt modelId="{3C1351B5-7E0F-4472-9F1F-2D1C36A93741}" type="pres">
      <dgm:prSet presAssocID="{81E1D8B7-E0C5-4A97-BA52-47F42364AD00}" presName="diagram" presStyleCnt="0">
        <dgm:presLayoutVars>
          <dgm:dir/>
          <dgm:resizeHandles val="exact"/>
        </dgm:presLayoutVars>
      </dgm:prSet>
      <dgm:spPr/>
    </dgm:pt>
    <dgm:pt modelId="{ABECE59E-B5BE-426A-84E9-1AEF853BBC60}" type="pres">
      <dgm:prSet presAssocID="{DA2CA7A7-C084-4F7B-8F37-CD624772BAEC}" presName="node" presStyleLbl="node1" presStyleIdx="0" presStyleCnt="4">
        <dgm:presLayoutVars>
          <dgm:bulletEnabled val="1"/>
        </dgm:presLayoutVars>
      </dgm:prSet>
      <dgm:spPr/>
    </dgm:pt>
    <dgm:pt modelId="{58A3B5C9-B126-4DD8-8EE5-AA262A387FFE}" type="pres">
      <dgm:prSet presAssocID="{2063E9F8-00DB-49B9-8344-076F7D7B2B95}" presName="sibTrans" presStyleCnt="0"/>
      <dgm:spPr/>
    </dgm:pt>
    <dgm:pt modelId="{5090CCAF-A9DC-433D-A6E6-ACC9DF5ECD41}" type="pres">
      <dgm:prSet presAssocID="{A98711C5-3918-4EA3-934B-3BFCA73499AE}" presName="node" presStyleLbl="node1" presStyleIdx="1" presStyleCnt="4">
        <dgm:presLayoutVars>
          <dgm:bulletEnabled val="1"/>
        </dgm:presLayoutVars>
      </dgm:prSet>
      <dgm:spPr/>
    </dgm:pt>
    <dgm:pt modelId="{DC777F30-2426-4627-B03C-5031C9EEDC3B}" type="pres">
      <dgm:prSet presAssocID="{4180BD9B-900A-4655-A059-DD3036B77973}" presName="sibTrans" presStyleCnt="0"/>
      <dgm:spPr/>
    </dgm:pt>
    <dgm:pt modelId="{846A0D0F-FF97-4614-AC0E-54B6B00784F8}" type="pres">
      <dgm:prSet presAssocID="{6E25A24A-D740-44C1-9EF7-C65E9DF79427}" presName="node" presStyleLbl="node1" presStyleIdx="2" presStyleCnt="4">
        <dgm:presLayoutVars>
          <dgm:bulletEnabled val="1"/>
        </dgm:presLayoutVars>
      </dgm:prSet>
      <dgm:spPr/>
    </dgm:pt>
    <dgm:pt modelId="{DB92AD72-7F8D-419C-B7D3-AA16CF223A29}" type="pres">
      <dgm:prSet presAssocID="{CB989C7D-FEAF-4697-9217-E1B4EF400516}" presName="sibTrans" presStyleCnt="0"/>
      <dgm:spPr/>
    </dgm:pt>
    <dgm:pt modelId="{04D36A2F-A102-455C-BAFD-E23D0F617B9B}" type="pres">
      <dgm:prSet presAssocID="{4234F2BB-6308-49D2-9801-0F09D3C7F06A}" presName="node" presStyleLbl="node1" presStyleIdx="3" presStyleCnt="4">
        <dgm:presLayoutVars>
          <dgm:bulletEnabled val="1"/>
        </dgm:presLayoutVars>
      </dgm:prSet>
      <dgm:spPr/>
    </dgm:pt>
  </dgm:ptLst>
  <dgm:cxnLst>
    <dgm:cxn modelId="{235BB85B-97D7-4F48-BAB5-FAC2C1CDF838}" srcId="{81E1D8B7-E0C5-4A97-BA52-47F42364AD00}" destId="{DA2CA7A7-C084-4F7B-8F37-CD624772BAEC}" srcOrd="0" destOrd="0" parTransId="{04405A43-4E15-4082-8340-05B041BFBC57}" sibTransId="{2063E9F8-00DB-49B9-8344-076F7D7B2B95}"/>
    <dgm:cxn modelId="{FFEC705E-7119-4CD6-8D97-219AE019D10A}" type="presOf" srcId="{4234F2BB-6308-49D2-9801-0F09D3C7F06A}" destId="{04D36A2F-A102-455C-BAFD-E23D0F617B9B}" srcOrd="0" destOrd="0" presId="urn:microsoft.com/office/officeart/2005/8/layout/default"/>
    <dgm:cxn modelId="{86FFF068-D869-4BC5-B587-10F5A81BC734}" srcId="{81E1D8B7-E0C5-4A97-BA52-47F42364AD00}" destId="{6E25A24A-D740-44C1-9EF7-C65E9DF79427}" srcOrd="2" destOrd="0" parTransId="{3E55BD61-AA25-4E3D-BDBB-11668B7C167B}" sibTransId="{CB989C7D-FEAF-4697-9217-E1B4EF400516}"/>
    <dgm:cxn modelId="{AE07EA82-CD54-4CFC-AF1E-3C0B6D9154DB}" type="presOf" srcId="{A98711C5-3918-4EA3-934B-3BFCA73499AE}" destId="{5090CCAF-A9DC-433D-A6E6-ACC9DF5ECD41}" srcOrd="0" destOrd="0" presId="urn:microsoft.com/office/officeart/2005/8/layout/default"/>
    <dgm:cxn modelId="{8118A483-8EE2-4926-A694-7CFDDA9FBDB7}" srcId="{81E1D8B7-E0C5-4A97-BA52-47F42364AD00}" destId="{A98711C5-3918-4EA3-934B-3BFCA73499AE}" srcOrd="1" destOrd="0" parTransId="{AB39712B-C1EF-46E9-81A3-768C43F213DE}" sibTransId="{4180BD9B-900A-4655-A059-DD3036B77973}"/>
    <dgm:cxn modelId="{BE509EBC-45B4-41EC-B53A-52736DC3C0AC}" type="presOf" srcId="{DA2CA7A7-C084-4F7B-8F37-CD624772BAEC}" destId="{ABECE59E-B5BE-426A-84E9-1AEF853BBC60}" srcOrd="0" destOrd="0" presId="urn:microsoft.com/office/officeart/2005/8/layout/default"/>
    <dgm:cxn modelId="{B42B57CB-2838-42FE-9267-67D1353773F9}" type="presOf" srcId="{6E25A24A-D740-44C1-9EF7-C65E9DF79427}" destId="{846A0D0F-FF97-4614-AC0E-54B6B00784F8}" srcOrd="0" destOrd="0" presId="urn:microsoft.com/office/officeart/2005/8/layout/default"/>
    <dgm:cxn modelId="{171C99F5-B9A9-46CC-90B0-7701D32EA97F}" type="presOf" srcId="{81E1D8B7-E0C5-4A97-BA52-47F42364AD00}" destId="{3C1351B5-7E0F-4472-9F1F-2D1C36A93741}" srcOrd="0" destOrd="0" presId="urn:microsoft.com/office/officeart/2005/8/layout/default"/>
    <dgm:cxn modelId="{55C2A4F9-5D3B-4005-858B-C41BB8CF1389}" srcId="{81E1D8B7-E0C5-4A97-BA52-47F42364AD00}" destId="{4234F2BB-6308-49D2-9801-0F09D3C7F06A}" srcOrd="3" destOrd="0" parTransId="{EA533969-C65B-432C-9350-780A39A0C8B3}" sibTransId="{55CD1CE6-7805-4B50-8FD3-5832A4AE554C}"/>
    <dgm:cxn modelId="{A5654F29-41B9-49FD-9A16-1E9A3F458EA3}" type="presParOf" srcId="{3C1351B5-7E0F-4472-9F1F-2D1C36A93741}" destId="{ABECE59E-B5BE-426A-84E9-1AEF853BBC60}" srcOrd="0" destOrd="0" presId="urn:microsoft.com/office/officeart/2005/8/layout/default"/>
    <dgm:cxn modelId="{9A8634A0-072B-4D9C-BDEA-8FAAEEA5C0DE}" type="presParOf" srcId="{3C1351B5-7E0F-4472-9F1F-2D1C36A93741}" destId="{58A3B5C9-B126-4DD8-8EE5-AA262A387FFE}" srcOrd="1" destOrd="0" presId="urn:microsoft.com/office/officeart/2005/8/layout/default"/>
    <dgm:cxn modelId="{3DF88821-CCD5-4C65-B8CC-3BAE44F60D0E}" type="presParOf" srcId="{3C1351B5-7E0F-4472-9F1F-2D1C36A93741}" destId="{5090CCAF-A9DC-433D-A6E6-ACC9DF5ECD41}" srcOrd="2" destOrd="0" presId="urn:microsoft.com/office/officeart/2005/8/layout/default"/>
    <dgm:cxn modelId="{A86E105D-007D-4813-BFB1-8766DA64F39F}" type="presParOf" srcId="{3C1351B5-7E0F-4472-9F1F-2D1C36A93741}" destId="{DC777F30-2426-4627-B03C-5031C9EEDC3B}" srcOrd="3" destOrd="0" presId="urn:microsoft.com/office/officeart/2005/8/layout/default"/>
    <dgm:cxn modelId="{05A70247-22A0-4DE5-8779-257CE16E1938}" type="presParOf" srcId="{3C1351B5-7E0F-4472-9F1F-2D1C36A93741}" destId="{846A0D0F-FF97-4614-AC0E-54B6B00784F8}" srcOrd="4" destOrd="0" presId="urn:microsoft.com/office/officeart/2005/8/layout/default"/>
    <dgm:cxn modelId="{D9DD7B0D-71AB-4DF0-8088-89198EEC4B31}" type="presParOf" srcId="{3C1351B5-7E0F-4472-9F1F-2D1C36A93741}" destId="{DB92AD72-7F8D-419C-B7D3-AA16CF223A29}" srcOrd="5" destOrd="0" presId="urn:microsoft.com/office/officeart/2005/8/layout/default"/>
    <dgm:cxn modelId="{1E1C83B4-049B-4120-88FC-4542AF678843}" type="presParOf" srcId="{3C1351B5-7E0F-4472-9F1F-2D1C36A93741}" destId="{04D36A2F-A102-455C-BAFD-E23D0F617B9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29A5173-7756-414E-9ED6-B5B0E25C901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8A28321-7E34-40B6-8D9E-34EA5B98D220}">
      <dgm:prSet phldrT="[Texto]"/>
      <dgm:spPr/>
      <dgm:t>
        <a:bodyPr/>
        <a:lstStyle/>
        <a:p>
          <a:r>
            <a:rPr lang="pt-BR"/>
            <a:t>Exercício da soberania nacional</a:t>
          </a:r>
        </a:p>
      </dgm:t>
    </dgm:pt>
    <dgm:pt modelId="{09C712C1-5658-496E-A6EE-2F10C8C397EA}" type="parTrans" cxnId="{3DE3A5EC-356A-47F4-8AF8-68618038EB73}">
      <dgm:prSet/>
      <dgm:spPr/>
      <dgm:t>
        <a:bodyPr/>
        <a:lstStyle/>
        <a:p>
          <a:endParaRPr lang="pt-BR"/>
        </a:p>
      </dgm:t>
    </dgm:pt>
    <dgm:pt modelId="{5ADFBB12-3E01-43ED-9DC1-E2BE5C062C37}" type="sibTrans" cxnId="{3DE3A5EC-356A-47F4-8AF8-68618038EB73}">
      <dgm:prSet/>
      <dgm:spPr/>
      <dgm:t>
        <a:bodyPr/>
        <a:lstStyle/>
        <a:p>
          <a:endParaRPr lang="pt-BR"/>
        </a:p>
      </dgm:t>
    </dgm:pt>
    <dgm:pt modelId="{C04823F6-F171-4E1A-91C7-F938AC87C068}">
      <dgm:prSet/>
      <dgm:spPr/>
      <dgm:t>
        <a:bodyPr/>
        <a:lstStyle/>
        <a:p>
          <a:r>
            <a:rPr lang="pt-BR"/>
            <a:t>Participação em resoluções coordenadas (DoJ, PNF, entre outros)</a:t>
          </a:r>
          <a:endParaRPr lang="pt-BR" dirty="0"/>
        </a:p>
      </dgm:t>
    </dgm:pt>
    <dgm:pt modelId="{5BFFD9B3-B310-40E3-9171-24503303296B}" type="parTrans" cxnId="{B3AED3B4-5F74-4044-B1F9-4BE1F6073291}">
      <dgm:prSet/>
      <dgm:spPr/>
      <dgm:t>
        <a:bodyPr/>
        <a:lstStyle/>
        <a:p>
          <a:endParaRPr lang="pt-BR"/>
        </a:p>
      </dgm:t>
    </dgm:pt>
    <dgm:pt modelId="{C69B9708-B2EE-4C9F-AF05-69C0FBEA6C3E}" type="sibTrans" cxnId="{B3AED3B4-5F74-4044-B1F9-4BE1F6073291}">
      <dgm:prSet/>
      <dgm:spPr/>
      <dgm:t>
        <a:bodyPr/>
        <a:lstStyle/>
        <a:p>
          <a:endParaRPr lang="pt-BR"/>
        </a:p>
      </dgm:t>
    </dgm:pt>
    <dgm:pt modelId="{59B330C4-60F4-4A8B-8B03-826EEAB3BE02}">
      <dgm:prSet/>
      <dgm:spPr/>
      <dgm:t>
        <a:bodyPr/>
        <a:lstStyle/>
        <a:p>
          <a:r>
            <a:rPr lang="pt-BR"/>
            <a:t>Cooperação informal</a:t>
          </a:r>
          <a:endParaRPr lang="pt-BR" dirty="0"/>
        </a:p>
      </dgm:t>
    </dgm:pt>
    <dgm:pt modelId="{67E1F104-9DF0-442F-A280-364EED0BABEB}" type="parTrans" cxnId="{5F275F46-021F-44E3-8ED9-E3882E43D547}">
      <dgm:prSet/>
      <dgm:spPr/>
      <dgm:t>
        <a:bodyPr/>
        <a:lstStyle/>
        <a:p>
          <a:endParaRPr lang="pt-BR"/>
        </a:p>
      </dgm:t>
    </dgm:pt>
    <dgm:pt modelId="{0E6094E3-3846-45BC-82DC-C17EE752B0E3}" type="sibTrans" cxnId="{5F275F46-021F-44E3-8ED9-E3882E43D547}">
      <dgm:prSet/>
      <dgm:spPr/>
      <dgm:t>
        <a:bodyPr/>
        <a:lstStyle/>
        <a:p>
          <a:endParaRPr lang="pt-BR"/>
        </a:p>
      </dgm:t>
    </dgm:pt>
    <dgm:pt modelId="{5B188D37-D104-4417-B22D-6C87319E3DCC}">
      <dgm:prSet/>
      <dgm:spPr/>
      <dgm:t>
        <a:bodyPr/>
        <a:lstStyle/>
        <a:p>
          <a:r>
            <a:rPr lang="pt-BR"/>
            <a:t>Indução para que empresas procurem as autoridades competentes</a:t>
          </a:r>
          <a:endParaRPr lang="pt-BR" dirty="0"/>
        </a:p>
      </dgm:t>
    </dgm:pt>
    <dgm:pt modelId="{D3C636AA-8209-4778-B8AF-E2C49B3ADA1D}" type="parTrans" cxnId="{3120D5C2-3094-4350-B1A9-FB9D50890E16}">
      <dgm:prSet/>
      <dgm:spPr/>
      <dgm:t>
        <a:bodyPr/>
        <a:lstStyle/>
        <a:p>
          <a:endParaRPr lang="pt-BR"/>
        </a:p>
      </dgm:t>
    </dgm:pt>
    <dgm:pt modelId="{392F1656-82EE-4AF9-85F9-F36580DBCDC9}" type="sibTrans" cxnId="{3120D5C2-3094-4350-B1A9-FB9D50890E16}">
      <dgm:prSet/>
      <dgm:spPr/>
      <dgm:t>
        <a:bodyPr/>
        <a:lstStyle/>
        <a:p>
          <a:endParaRPr lang="pt-BR"/>
        </a:p>
      </dgm:t>
    </dgm:pt>
    <dgm:pt modelId="{6EB63FAE-6E03-4C6E-9C5E-4A0D99CF602F}">
      <dgm:prSet/>
      <dgm:spPr/>
      <dgm:t>
        <a:bodyPr/>
        <a:lstStyle/>
        <a:p>
          <a:r>
            <a:rPr lang="pt-BR"/>
            <a:t>Coordenação para mitigar o </a:t>
          </a:r>
          <a:r>
            <a:rPr lang="pt-BR" i="1"/>
            <a:t>bin in idem</a:t>
          </a:r>
          <a:endParaRPr lang="pt-BR" dirty="0"/>
        </a:p>
      </dgm:t>
    </dgm:pt>
    <dgm:pt modelId="{3D252691-88D2-4194-8658-8AEBE7C1630C}" type="parTrans" cxnId="{2F703151-BC3F-4151-9898-F27C74912068}">
      <dgm:prSet/>
      <dgm:spPr/>
      <dgm:t>
        <a:bodyPr/>
        <a:lstStyle/>
        <a:p>
          <a:endParaRPr lang="pt-BR"/>
        </a:p>
      </dgm:t>
    </dgm:pt>
    <dgm:pt modelId="{FFAA9C79-6318-4CD2-AAAE-2CE277F405C6}" type="sibTrans" cxnId="{2F703151-BC3F-4151-9898-F27C74912068}">
      <dgm:prSet/>
      <dgm:spPr/>
      <dgm:t>
        <a:bodyPr/>
        <a:lstStyle/>
        <a:p>
          <a:endParaRPr lang="pt-BR"/>
        </a:p>
      </dgm:t>
    </dgm:pt>
    <dgm:pt modelId="{749A1791-51F0-4267-9411-4FCB301564A8}">
      <dgm:prSet/>
      <dgm:spPr/>
      <dgm:t>
        <a:bodyPr/>
        <a:lstStyle/>
        <a:p>
          <a:r>
            <a:rPr lang="pt-BR"/>
            <a:t>Inserção do País nos fóruns internacionais (OCDE – WGB)</a:t>
          </a:r>
        </a:p>
      </dgm:t>
    </dgm:pt>
    <dgm:pt modelId="{FA319021-A71B-4B7D-9562-231C05F7D263}" type="parTrans" cxnId="{16C3E28D-D1B0-48E4-A325-A21DE4BA7B15}">
      <dgm:prSet/>
      <dgm:spPr/>
      <dgm:t>
        <a:bodyPr/>
        <a:lstStyle/>
        <a:p>
          <a:endParaRPr lang="pt-BR"/>
        </a:p>
      </dgm:t>
    </dgm:pt>
    <dgm:pt modelId="{EF0FDFC5-F376-491E-800F-9B87399BF031}" type="sibTrans" cxnId="{16C3E28D-D1B0-48E4-A325-A21DE4BA7B15}">
      <dgm:prSet/>
      <dgm:spPr/>
      <dgm:t>
        <a:bodyPr/>
        <a:lstStyle/>
        <a:p>
          <a:endParaRPr lang="pt-BR"/>
        </a:p>
      </dgm:t>
    </dgm:pt>
    <dgm:pt modelId="{19F56A7F-43D6-4281-82DB-52CD427BDB56}" type="pres">
      <dgm:prSet presAssocID="{629A5173-7756-414E-9ED6-B5B0E25C9015}" presName="diagram" presStyleCnt="0">
        <dgm:presLayoutVars>
          <dgm:dir/>
          <dgm:resizeHandles val="exact"/>
        </dgm:presLayoutVars>
      </dgm:prSet>
      <dgm:spPr/>
    </dgm:pt>
    <dgm:pt modelId="{5007962F-3CEE-4D90-A3AA-49C578166060}" type="pres">
      <dgm:prSet presAssocID="{58A28321-7E34-40B6-8D9E-34EA5B98D220}" presName="node" presStyleLbl="node1" presStyleIdx="0" presStyleCnt="6">
        <dgm:presLayoutVars>
          <dgm:bulletEnabled val="1"/>
        </dgm:presLayoutVars>
      </dgm:prSet>
      <dgm:spPr/>
    </dgm:pt>
    <dgm:pt modelId="{AA6E4243-8471-48FC-B9C2-419CE6DDD393}" type="pres">
      <dgm:prSet presAssocID="{5ADFBB12-3E01-43ED-9DC1-E2BE5C062C37}" presName="sibTrans" presStyleCnt="0"/>
      <dgm:spPr/>
    </dgm:pt>
    <dgm:pt modelId="{0F34EACD-0B93-4CF2-9B76-81BE42D5C974}" type="pres">
      <dgm:prSet presAssocID="{C04823F6-F171-4E1A-91C7-F938AC87C068}" presName="node" presStyleLbl="node1" presStyleIdx="1" presStyleCnt="6">
        <dgm:presLayoutVars>
          <dgm:bulletEnabled val="1"/>
        </dgm:presLayoutVars>
      </dgm:prSet>
      <dgm:spPr/>
    </dgm:pt>
    <dgm:pt modelId="{013A9AE8-D984-4300-A7A2-F0F37F18D0E7}" type="pres">
      <dgm:prSet presAssocID="{C69B9708-B2EE-4C9F-AF05-69C0FBEA6C3E}" presName="sibTrans" presStyleCnt="0"/>
      <dgm:spPr/>
    </dgm:pt>
    <dgm:pt modelId="{C72E262E-CAD1-41C7-84A9-9928FE9100E2}" type="pres">
      <dgm:prSet presAssocID="{59B330C4-60F4-4A8B-8B03-826EEAB3BE02}" presName="node" presStyleLbl="node1" presStyleIdx="2" presStyleCnt="6">
        <dgm:presLayoutVars>
          <dgm:bulletEnabled val="1"/>
        </dgm:presLayoutVars>
      </dgm:prSet>
      <dgm:spPr/>
    </dgm:pt>
    <dgm:pt modelId="{350E3EF5-760E-423A-A0DF-D2755D2B2C9F}" type="pres">
      <dgm:prSet presAssocID="{0E6094E3-3846-45BC-82DC-C17EE752B0E3}" presName="sibTrans" presStyleCnt="0"/>
      <dgm:spPr/>
    </dgm:pt>
    <dgm:pt modelId="{7BD3740C-6594-4D9B-88C9-8E66A5F91388}" type="pres">
      <dgm:prSet presAssocID="{5B188D37-D104-4417-B22D-6C87319E3DCC}" presName="node" presStyleLbl="node1" presStyleIdx="3" presStyleCnt="6">
        <dgm:presLayoutVars>
          <dgm:bulletEnabled val="1"/>
        </dgm:presLayoutVars>
      </dgm:prSet>
      <dgm:spPr/>
    </dgm:pt>
    <dgm:pt modelId="{04644CCE-023B-4090-A7C1-EA3CAC077E9F}" type="pres">
      <dgm:prSet presAssocID="{392F1656-82EE-4AF9-85F9-F36580DBCDC9}" presName="sibTrans" presStyleCnt="0"/>
      <dgm:spPr/>
    </dgm:pt>
    <dgm:pt modelId="{304A757B-8B83-474D-A78A-4F2788E11566}" type="pres">
      <dgm:prSet presAssocID="{6EB63FAE-6E03-4C6E-9C5E-4A0D99CF602F}" presName="node" presStyleLbl="node1" presStyleIdx="4" presStyleCnt="6">
        <dgm:presLayoutVars>
          <dgm:bulletEnabled val="1"/>
        </dgm:presLayoutVars>
      </dgm:prSet>
      <dgm:spPr/>
    </dgm:pt>
    <dgm:pt modelId="{B0C81C78-B950-4B41-BE02-FF5AC3DEC564}" type="pres">
      <dgm:prSet presAssocID="{FFAA9C79-6318-4CD2-AAAE-2CE277F405C6}" presName="sibTrans" presStyleCnt="0"/>
      <dgm:spPr/>
    </dgm:pt>
    <dgm:pt modelId="{4F255604-A428-4140-8E20-3FFD502F68AF}" type="pres">
      <dgm:prSet presAssocID="{749A1791-51F0-4267-9411-4FCB301564A8}" presName="node" presStyleLbl="node1" presStyleIdx="5" presStyleCnt="6">
        <dgm:presLayoutVars>
          <dgm:bulletEnabled val="1"/>
        </dgm:presLayoutVars>
      </dgm:prSet>
      <dgm:spPr/>
    </dgm:pt>
  </dgm:ptLst>
  <dgm:cxnLst>
    <dgm:cxn modelId="{6BEA6707-0F81-4EA5-8CA1-4C4C715A8DF2}" type="presOf" srcId="{629A5173-7756-414E-9ED6-B5B0E25C9015}" destId="{19F56A7F-43D6-4281-82DB-52CD427BDB56}" srcOrd="0" destOrd="0" presId="urn:microsoft.com/office/officeart/2005/8/layout/default"/>
    <dgm:cxn modelId="{8FCA6C1B-43C5-41FD-92A9-DE9FA9864007}" type="presOf" srcId="{58A28321-7E34-40B6-8D9E-34EA5B98D220}" destId="{5007962F-3CEE-4D90-A3AA-49C578166060}" srcOrd="0" destOrd="0" presId="urn:microsoft.com/office/officeart/2005/8/layout/default"/>
    <dgm:cxn modelId="{5AFD583B-2698-4F00-901D-422368284658}" type="presOf" srcId="{5B188D37-D104-4417-B22D-6C87319E3DCC}" destId="{7BD3740C-6594-4D9B-88C9-8E66A5F91388}" srcOrd="0" destOrd="0" presId="urn:microsoft.com/office/officeart/2005/8/layout/default"/>
    <dgm:cxn modelId="{1F516565-2E77-48EE-8A83-02D001B50764}" type="presOf" srcId="{6EB63FAE-6E03-4C6E-9C5E-4A0D99CF602F}" destId="{304A757B-8B83-474D-A78A-4F2788E11566}" srcOrd="0" destOrd="0" presId="urn:microsoft.com/office/officeart/2005/8/layout/default"/>
    <dgm:cxn modelId="{5F275F46-021F-44E3-8ED9-E3882E43D547}" srcId="{629A5173-7756-414E-9ED6-B5B0E25C9015}" destId="{59B330C4-60F4-4A8B-8B03-826EEAB3BE02}" srcOrd="2" destOrd="0" parTransId="{67E1F104-9DF0-442F-A280-364EED0BABEB}" sibTransId="{0E6094E3-3846-45BC-82DC-C17EE752B0E3}"/>
    <dgm:cxn modelId="{2F703151-BC3F-4151-9898-F27C74912068}" srcId="{629A5173-7756-414E-9ED6-B5B0E25C9015}" destId="{6EB63FAE-6E03-4C6E-9C5E-4A0D99CF602F}" srcOrd="4" destOrd="0" parTransId="{3D252691-88D2-4194-8658-8AEBE7C1630C}" sibTransId="{FFAA9C79-6318-4CD2-AAAE-2CE277F405C6}"/>
    <dgm:cxn modelId="{82B23655-4F33-4791-8107-16B5989DEE64}" type="presOf" srcId="{59B330C4-60F4-4A8B-8B03-826EEAB3BE02}" destId="{C72E262E-CAD1-41C7-84A9-9928FE9100E2}" srcOrd="0" destOrd="0" presId="urn:microsoft.com/office/officeart/2005/8/layout/default"/>
    <dgm:cxn modelId="{16C3E28D-D1B0-48E4-A325-A21DE4BA7B15}" srcId="{629A5173-7756-414E-9ED6-B5B0E25C9015}" destId="{749A1791-51F0-4267-9411-4FCB301564A8}" srcOrd="5" destOrd="0" parTransId="{FA319021-A71B-4B7D-9562-231C05F7D263}" sibTransId="{EF0FDFC5-F376-491E-800F-9B87399BF031}"/>
    <dgm:cxn modelId="{E560D790-BBD9-4D60-9B70-BBE62D8D6794}" type="presOf" srcId="{749A1791-51F0-4267-9411-4FCB301564A8}" destId="{4F255604-A428-4140-8E20-3FFD502F68AF}" srcOrd="0" destOrd="0" presId="urn:microsoft.com/office/officeart/2005/8/layout/default"/>
    <dgm:cxn modelId="{B3AED3B4-5F74-4044-B1F9-4BE1F6073291}" srcId="{629A5173-7756-414E-9ED6-B5B0E25C9015}" destId="{C04823F6-F171-4E1A-91C7-F938AC87C068}" srcOrd="1" destOrd="0" parTransId="{5BFFD9B3-B310-40E3-9171-24503303296B}" sibTransId="{C69B9708-B2EE-4C9F-AF05-69C0FBEA6C3E}"/>
    <dgm:cxn modelId="{3120D5C2-3094-4350-B1A9-FB9D50890E16}" srcId="{629A5173-7756-414E-9ED6-B5B0E25C9015}" destId="{5B188D37-D104-4417-B22D-6C87319E3DCC}" srcOrd="3" destOrd="0" parTransId="{D3C636AA-8209-4778-B8AF-E2C49B3ADA1D}" sibTransId="{392F1656-82EE-4AF9-85F9-F36580DBCDC9}"/>
    <dgm:cxn modelId="{911FD0DD-F391-4BD9-A958-E92236A8A679}" type="presOf" srcId="{C04823F6-F171-4E1A-91C7-F938AC87C068}" destId="{0F34EACD-0B93-4CF2-9B76-81BE42D5C974}" srcOrd="0" destOrd="0" presId="urn:microsoft.com/office/officeart/2005/8/layout/default"/>
    <dgm:cxn modelId="{3DE3A5EC-356A-47F4-8AF8-68618038EB73}" srcId="{629A5173-7756-414E-9ED6-B5B0E25C9015}" destId="{58A28321-7E34-40B6-8D9E-34EA5B98D220}" srcOrd="0" destOrd="0" parTransId="{09C712C1-5658-496E-A6EE-2F10C8C397EA}" sibTransId="{5ADFBB12-3E01-43ED-9DC1-E2BE5C062C37}"/>
    <dgm:cxn modelId="{D9887E76-683F-4B93-8B60-9B73F6CBC71D}" type="presParOf" srcId="{19F56A7F-43D6-4281-82DB-52CD427BDB56}" destId="{5007962F-3CEE-4D90-A3AA-49C578166060}" srcOrd="0" destOrd="0" presId="urn:microsoft.com/office/officeart/2005/8/layout/default"/>
    <dgm:cxn modelId="{1403B4AA-3150-4519-9946-4DBC2ACC9BCE}" type="presParOf" srcId="{19F56A7F-43D6-4281-82DB-52CD427BDB56}" destId="{AA6E4243-8471-48FC-B9C2-419CE6DDD393}" srcOrd="1" destOrd="0" presId="urn:microsoft.com/office/officeart/2005/8/layout/default"/>
    <dgm:cxn modelId="{CEF3D2DB-60C1-4FD1-8C49-A3391EABB23D}" type="presParOf" srcId="{19F56A7F-43D6-4281-82DB-52CD427BDB56}" destId="{0F34EACD-0B93-4CF2-9B76-81BE42D5C974}" srcOrd="2" destOrd="0" presId="urn:microsoft.com/office/officeart/2005/8/layout/default"/>
    <dgm:cxn modelId="{87A5E2D3-A9A9-4493-A62C-C34B63FD90F9}" type="presParOf" srcId="{19F56A7F-43D6-4281-82DB-52CD427BDB56}" destId="{013A9AE8-D984-4300-A7A2-F0F37F18D0E7}" srcOrd="3" destOrd="0" presId="urn:microsoft.com/office/officeart/2005/8/layout/default"/>
    <dgm:cxn modelId="{0D3A40B4-E4DC-4E9F-A0F8-382408CDBA9D}" type="presParOf" srcId="{19F56A7F-43D6-4281-82DB-52CD427BDB56}" destId="{C72E262E-CAD1-41C7-84A9-9928FE9100E2}" srcOrd="4" destOrd="0" presId="urn:microsoft.com/office/officeart/2005/8/layout/default"/>
    <dgm:cxn modelId="{0DF2E70A-BE11-4D1D-AF2D-D3840A361890}" type="presParOf" srcId="{19F56A7F-43D6-4281-82DB-52CD427BDB56}" destId="{350E3EF5-760E-423A-A0DF-D2755D2B2C9F}" srcOrd="5" destOrd="0" presId="urn:microsoft.com/office/officeart/2005/8/layout/default"/>
    <dgm:cxn modelId="{711BC86E-462E-4F7C-B2F7-396CC983AE75}" type="presParOf" srcId="{19F56A7F-43D6-4281-82DB-52CD427BDB56}" destId="{7BD3740C-6594-4D9B-88C9-8E66A5F91388}" srcOrd="6" destOrd="0" presId="urn:microsoft.com/office/officeart/2005/8/layout/default"/>
    <dgm:cxn modelId="{B06AF34B-A737-4299-A80B-58C3F48CBFF3}" type="presParOf" srcId="{19F56A7F-43D6-4281-82DB-52CD427BDB56}" destId="{04644CCE-023B-4090-A7C1-EA3CAC077E9F}" srcOrd="7" destOrd="0" presId="urn:microsoft.com/office/officeart/2005/8/layout/default"/>
    <dgm:cxn modelId="{22D0E252-83FF-4982-8DB4-98D3DE6B6C99}" type="presParOf" srcId="{19F56A7F-43D6-4281-82DB-52CD427BDB56}" destId="{304A757B-8B83-474D-A78A-4F2788E11566}" srcOrd="8" destOrd="0" presId="urn:microsoft.com/office/officeart/2005/8/layout/default"/>
    <dgm:cxn modelId="{BCFD60B7-4AFA-4C42-9863-FE09B29B35DB}" type="presParOf" srcId="{19F56A7F-43D6-4281-82DB-52CD427BDB56}" destId="{B0C81C78-B950-4B41-BE02-FF5AC3DEC564}" srcOrd="9" destOrd="0" presId="urn:microsoft.com/office/officeart/2005/8/layout/default"/>
    <dgm:cxn modelId="{0516F37F-BEE0-41EB-8042-1F306D37FFBF}" type="presParOf" srcId="{19F56A7F-43D6-4281-82DB-52CD427BDB56}" destId="{4F255604-A428-4140-8E20-3FFD502F68A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D8A5897-BEB3-4DBD-A4D1-A18A418560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D293557-F227-404F-8F18-7E007E495D3C}">
      <dgm:prSet phldrT="[Texto]"/>
      <dgm:spPr/>
      <dgm:t>
        <a:bodyPr/>
        <a:lstStyle/>
        <a:p>
          <a:r>
            <a:rPr lang="pt-BR"/>
            <a:t>Resolução coordenada de casos com o MPF</a:t>
          </a:r>
        </a:p>
      </dgm:t>
    </dgm:pt>
    <dgm:pt modelId="{D44CAF16-8A61-4CB1-8A0E-E2B29192FC5C}" type="parTrans" cxnId="{C58CC4DD-B7EC-4B4B-9392-F61364D906B7}">
      <dgm:prSet/>
      <dgm:spPr/>
      <dgm:t>
        <a:bodyPr/>
        <a:lstStyle/>
        <a:p>
          <a:endParaRPr lang="pt-BR"/>
        </a:p>
      </dgm:t>
    </dgm:pt>
    <dgm:pt modelId="{196A96FC-D4D5-4065-88AA-EDB67C84CF1A}" type="sibTrans" cxnId="{C58CC4DD-B7EC-4B4B-9392-F61364D906B7}">
      <dgm:prSet/>
      <dgm:spPr/>
      <dgm:t>
        <a:bodyPr/>
        <a:lstStyle/>
        <a:p>
          <a:endParaRPr lang="pt-BR"/>
        </a:p>
      </dgm:t>
    </dgm:pt>
    <dgm:pt modelId="{56EA0FD8-D863-40DF-88FC-99E1ABEA8082}">
      <dgm:prSet/>
      <dgm:spPr/>
      <dgm:t>
        <a:bodyPr/>
        <a:lstStyle/>
        <a:p>
          <a:r>
            <a:rPr lang="pt-BR"/>
            <a:t>Troca de informações com autoridades para robustecer as investigações decorrentes</a:t>
          </a:r>
          <a:endParaRPr lang="pt-BR" dirty="0"/>
        </a:p>
      </dgm:t>
    </dgm:pt>
    <dgm:pt modelId="{4203E133-E712-4E66-9AAB-9AB25837E51E}" type="parTrans" cxnId="{F60F0DBF-67F2-47CC-808E-5C949A4E0A12}">
      <dgm:prSet/>
      <dgm:spPr/>
      <dgm:t>
        <a:bodyPr/>
        <a:lstStyle/>
        <a:p>
          <a:endParaRPr lang="pt-BR"/>
        </a:p>
      </dgm:t>
    </dgm:pt>
    <dgm:pt modelId="{A535545F-13DB-46DB-8AFE-3663AE10FC8B}" type="sibTrans" cxnId="{F60F0DBF-67F2-47CC-808E-5C949A4E0A12}">
      <dgm:prSet/>
      <dgm:spPr/>
      <dgm:t>
        <a:bodyPr/>
        <a:lstStyle/>
        <a:p>
          <a:endParaRPr lang="pt-BR"/>
        </a:p>
      </dgm:t>
    </dgm:pt>
    <dgm:pt modelId="{62A6B8AE-69B7-41FC-8292-C5CD87F642D5}">
      <dgm:prSet/>
      <dgm:spPr/>
      <dgm:t>
        <a:bodyPr/>
        <a:lstStyle/>
        <a:p>
          <a:r>
            <a:rPr lang="pt-BR" dirty="0"/>
            <a:t>Possibilidade de negociar colaboração premiada concomitantemente à negociação de acordos de leniência (Parceria com PF e MPF)</a:t>
          </a:r>
        </a:p>
      </dgm:t>
    </dgm:pt>
    <dgm:pt modelId="{38389C38-FE39-43DC-AB56-C891C146B0EE}" type="parTrans" cxnId="{1A5A8068-005C-489C-B82E-CD8495E721D0}">
      <dgm:prSet/>
      <dgm:spPr/>
      <dgm:t>
        <a:bodyPr/>
        <a:lstStyle/>
        <a:p>
          <a:endParaRPr lang="pt-BR"/>
        </a:p>
      </dgm:t>
    </dgm:pt>
    <dgm:pt modelId="{6AFD88AA-26CA-4D8A-A272-60403D0AC787}" type="sibTrans" cxnId="{1A5A8068-005C-489C-B82E-CD8495E721D0}">
      <dgm:prSet/>
      <dgm:spPr/>
      <dgm:t>
        <a:bodyPr/>
        <a:lstStyle/>
        <a:p>
          <a:endParaRPr lang="pt-BR"/>
        </a:p>
      </dgm:t>
    </dgm:pt>
    <dgm:pt modelId="{35E0F6F4-0B4A-44DD-912B-A7E095B0F0D7}">
      <dgm:prSet/>
      <dgm:spPr/>
      <dgm:t>
        <a:bodyPr/>
        <a:lstStyle/>
        <a:p>
          <a:r>
            <a:rPr lang="pt-BR" dirty="0"/>
            <a:t>Construção de big data com os dados de alavancagem</a:t>
          </a:r>
        </a:p>
      </dgm:t>
    </dgm:pt>
    <dgm:pt modelId="{03A3EB4F-920C-4CB9-940A-6545FC5DCA70}" type="parTrans" cxnId="{BE6566F0-A60C-4ABE-9691-CF53E8B9C7C4}">
      <dgm:prSet/>
      <dgm:spPr/>
      <dgm:t>
        <a:bodyPr/>
        <a:lstStyle/>
        <a:p>
          <a:endParaRPr lang="pt-BR"/>
        </a:p>
      </dgm:t>
    </dgm:pt>
    <dgm:pt modelId="{7AE5A038-4CE3-4DD7-AF55-040562C1273E}" type="sibTrans" cxnId="{BE6566F0-A60C-4ABE-9691-CF53E8B9C7C4}">
      <dgm:prSet/>
      <dgm:spPr/>
      <dgm:t>
        <a:bodyPr/>
        <a:lstStyle/>
        <a:p>
          <a:endParaRPr lang="pt-BR"/>
        </a:p>
      </dgm:t>
    </dgm:pt>
    <dgm:pt modelId="{07A44018-2B7A-4264-A3AD-960A8C1400F4}" type="pres">
      <dgm:prSet presAssocID="{7D8A5897-BEB3-4DBD-A4D1-A18A418560C2}" presName="linear" presStyleCnt="0">
        <dgm:presLayoutVars>
          <dgm:animLvl val="lvl"/>
          <dgm:resizeHandles val="exact"/>
        </dgm:presLayoutVars>
      </dgm:prSet>
      <dgm:spPr/>
    </dgm:pt>
    <dgm:pt modelId="{193BD3B2-43B1-4D0B-B22E-1A622C5DAC9B}" type="pres">
      <dgm:prSet presAssocID="{FD293557-F227-404F-8F18-7E007E495D3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917C78F-2FD5-42A3-A82E-EDA9736B908C}" type="pres">
      <dgm:prSet presAssocID="{196A96FC-D4D5-4065-88AA-EDB67C84CF1A}" presName="spacer" presStyleCnt="0"/>
      <dgm:spPr/>
    </dgm:pt>
    <dgm:pt modelId="{E18CD714-3F00-4E87-8461-CF0FF76D0410}" type="pres">
      <dgm:prSet presAssocID="{56EA0FD8-D863-40DF-88FC-99E1ABEA808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7A75023-5666-4CE3-9D4A-23C4EBF7C8C6}" type="pres">
      <dgm:prSet presAssocID="{A535545F-13DB-46DB-8AFE-3663AE10FC8B}" presName="spacer" presStyleCnt="0"/>
      <dgm:spPr/>
    </dgm:pt>
    <dgm:pt modelId="{A2062224-62A8-48B5-AC55-B000E12F1FF8}" type="pres">
      <dgm:prSet presAssocID="{62A6B8AE-69B7-41FC-8292-C5CD87F642D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0ACBF4B-E790-4D5D-ACD5-1A750C3F3F12}" type="pres">
      <dgm:prSet presAssocID="{6AFD88AA-26CA-4D8A-A272-60403D0AC787}" presName="spacer" presStyleCnt="0"/>
      <dgm:spPr/>
    </dgm:pt>
    <dgm:pt modelId="{9C94B96E-9CF7-431A-AE39-D071468AD8AF}" type="pres">
      <dgm:prSet presAssocID="{35E0F6F4-0B4A-44DD-912B-A7E095B0F0D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FB1FE28-0640-4BBD-BCDC-2891F30A3798}" type="presOf" srcId="{56EA0FD8-D863-40DF-88FC-99E1ABEA8082}" destId="{E18CD714-3F00-4E87-8461-CF0FF76D0410}" srcOrd="0" destOrd="0" presId="urn:microsoft.com/office/officeart/2005/8/layout/vList2"/>
    <dgm:cxn modelId="{29D7F441-43E3-46B3-995F-8B9497DE67D1}" type="presOf" srcId="{7D8A5897-BEB3-4DBD-A4D1-A18A418560C2}" destId="{07A44018-2B7A-4264-A3AD-960A8C1400F4}" srcOrd="0" destOrd="0" presId="urn:microsoft.com/office/officeart/2005/8/layout/vList2"/>
    <dgm:cxn modelId="{1A5A8068-005C-489C-B82E-CD8495E721D0}" srcId="{7D8A5897-BEB3-4DBD-A4D1-A18A418560C2}" destId="{62A6B8AE-69B7-41FC-8292-C5CD87F642D5}" srcOrd="2" destOrd="0" parTransId="{38389C38-FE39-43DC-AB56-C891C146B0EE}" sibTransId="{6AFD88AA-26CA-4D8A-A272-60403D0AC787}"/>
    <dgm:cxn modelId="{8A725977-E602-435D-85BB-C52AA5028617}" type="presOf" srcId="{62A6B8AE-69B7-41FC-8292-C5CD87F642D5}" destId="{A2062224-62A8-48B5-AC55-B000E12F1FF8}" srcOrd="0" destOrd="0" presId="urn:microsoft.com/office/officeart/2005/8/layout/vList2"/>
    <dgm:cxn modelId="{F60F0DBF-67F2-47CC-808E-5C949A4E0A12}" srcId="{7D8A5897-BEB3-4DBD-A4D1-A18A418560C2}" destId="{56EA0FD8-D863-40DF-88FC-99E1ABEA8082}" srcOrd="1" destOrd="0" parTransId="{4203E133-E712-4E66-9AAB-9AB25837E51E}" sibTransId="{A535545F-13DB-46DB-8AFE-3663AE10FC8B}"/>
    <dgm:cxn modelId="{95AD95D8-428B-4629-827F-BC4CA0694C83}" type="presOf" srcId="{35E0F6F4-0B4A-44DD-912B-A7E095B0F0D7}" destId="{9C94B96E-9CF7-431A-AE39-D071468AD8AF}" srcOrd="0" destOrd="0" presId="urn:microsoft.com/office/officeart/2005/8/layout/vList2"/>
    <dgm:cxn modelId="{5723D1D8-6A29-405E-A156-7885E00273BF}" type="presOf" srcId="{FD293557-F227-404F-8F18-7E007E495D3C}" destId="{193BD3B2-43B1-4D0B-B22E-1A622C5DAC9B}" srcOrd="0" destOrd="0" presId="urn:microsoft.com/office/officeart/2005/8/layout/vList2"/>
    <dgm:cxn modelId="{C58CC4DD-B7EC-4B4B-9392-F61364D906B7}" srcId="{7D8A5897-BEB3-4DBD-A4D1-A18A418560C2}" destId="{FD293557-F227-404F-8F18-7E007E495D3C}" srcOrd="0" destOrd="0" parTransId="{D44CAF16-8A61-4CB1-8A0E-E2B29192FC5C}" sibTransId="{196A96FC-D4D5-4065-88AA-EDB67C84CF1A}"/>
    <dgm:cxn modelId="{BE6566F0-A60C-4ABE-9691-CF53E8B9C7C4}" srcId="{7D8A5897-BEB3-4DBD-A4D1-A18A418560C2}" destId="{35E0F6F4-0B4A-44DD-912B-A7E095B0F0D7}" srcOrd="3" destOrd="0" parTransId="{03A3EB4F-920C-4CB9-940A-6545FC5DCA70}" sibTransId="{7AE5A038-4CE3-4DD7-AF55-040562C1273E}"/>
    <dgm:cxn modelId="{26C08CAA-6C31-4951-9504-031F04DE7432}" type="presParOf" srcId="{07A44018-2B7A-4264-A3AD-960A8C1400F4}" destId="{193BD3B2-43B1-4D0B-B22E-1A622C5DAC9B}" srcOrd="0" destOrd="0" presId="urn:microsoft.com/office/officeart/2005/8/layout/vList2"/>
    <dgm:cxn modelId="{D8FA0DE0-4311-4F7A-9C53-415E91C15993}" type="presParOf" srcId="{07A44018-2B7A-4264-A3AD-960A8C1400F4}" destId="{8917C78F-2FD5-42A3-A82E-EDA9736B908C}" srcOrd="1" destOrd="0" presId="urn:microsoft.com/office/officeart/2005/8/layout/vList2"/>
    <dgm:cxn modelId="{AE92A5BD-DD38-4C84-B2F2-C951D8364BC3}" type="presParOf" srcId="{07A44018-2B7A-4264-A3AD-960A8C1400F4}" destId="{E18CD714-3F00-4E87-8461-CF0FF76D0410}" srcOrd="2" destOrd="0" presId="urn:microsoft.com/office/officeart/2005/8/layout/vList2"/>
    <dgm:cxn modelId="{6FA855A5-4C08-46D4-86F5-3FAE2289FFA0}" type="presParOf" srcId="{07A44018-2B7A-4264-A3AD-960A8C1400F4}" destId="{A7A75023-5666-4CE3-9D4A-23C4EBF7C8C6}" srcOrd="3" destOrd="0" presId="urn:microsoft.com/office/officeart/2005/8/layout/vList2"/>
    <dgm:cxn modelId="{DDAAA03C-D86D-4314-822E-E7E19003BA8C}" type="presParOf" srcId="{07A44018-2B7A-4264-A3AD-960A8C1400F4}" destId="{A2062224-62A8-48B5-AC55-B000E12F1FF8}" srcOrd="4" destOrd="0" presId="urn:microsoft.com/office/officeart/2005/8/layout/vList2"/>
    <dgm:cxn modelId="{A036FBD7-023C-41C2-9E1F-D4DFAA176863}" type="presParOf" srcId="{07A44018-2B7A-4264-A3AD-960A8C1400F4}" destId="{20ACBF4B-E790-4D5D-ACD5-1A750C3F3F12}" srcOrd="5" destOrd="0" presId="urn:microsoft.com/office/officeart/2005/8/layout/vList2"/>
    <dgm:cxn modelId="{BF46653B-1BA5-45AD-BA14-980E327E2A00}" type="presParOf" srcId="{07A44018-2B7A-4264-A3AD-960A8C1400F4}" destId="{9C94B96E-9CF7-431A-AE39-D071468AD8A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10FFBE-F518-4594-BB4C-C42070065150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C3C8E80-0BE4-4132-938A-B9C1BB3E1E9D}">
      <dgm:prSet phldrT="[Texto]"/>
      <dgm:spPr/>
      <dgm:t>
        <a:bodyPr/>
        <a:lstStyle/>
        <a:p>
          <a:r>
            <a:rPr lang="pt-BR" dirty="0"/>
            <a:t>Lei nº 12.846/2013</a:t>
          </a:r>
        </a:p>
      </dgm:t>
    </dgm:pt>
    <dgm:pt modelId="{FE0990F0-1034-41D8-88E3-A6FE9020B1A9}" type="parTrans" cxnId="{CCBCEECE-CD1A-4168-A2A6-820A6A6F9F04}">
      <dgm:prSet/>
      <dgm:spPr/>
      <dgm:t>
        <a:bodyPr/>
        <a:lstStyle/>
        <a:p>
          <a:endParaRPr lang="pt-BR"/>
        </a:p>
      </dgm:t>
    </dgm:pt>
    <dgm:pt modelId="{ABEC8C3D-AE6F-49B5-A888-53EFD5F958C9}" type="sibTrans" cxnId="{CCBCEECE-CD1A-4168-A2A6-820A6A6F9F04}">
      <dgm:prSet/>
      <dgm:spPr/>
      <dgm:t>
        <a:bodyPr/>
        <a:lstStyle/>
        <a:p>
          <a:endParaRPr lang="pt-BR"/>
        </a:p>
      </dgm:t>
    </dgm:pt>
    <dgm:pt modelId="{6C0B55B6-4871-45B7-BE6A-522D22D0A9FF}">
      <dgm:prSet phldrT="[Texto]"/>
      <dgm:spPr>
        <a:solidFill>
          <a:srgbClr val="002543"/>
        </a:solidFill>
        <a:effectLst>
          <a:outerShdw blurRad="50800" dist="50800" dir="5400000" algn="ctr" rotWithShape="0">
            <a:schemeClr val="bg1"/>
          </a:outerShdw>
        </a:effectLst>
      </dgm:spPr>
      <dgm:t>
        <a:bodyPr/>
        <a:lstStyle/>
        <a:p>
          <a:r>
            <a:rPr lang="pt-BR" dirty="0"/>
            <a:t>Decreto nº 8.420/2015	</a:t>
          </a:r>
        </a:p>
      </dgm:t>
    </dgm:pt>
    <dgm:pt modelId="{6040F4AF-67B7-4216-810E-7B38673969AC}" type="parTrans" cxnId="{FB4DD733-6865-436A-96BA-4B75911D37DC}">
      <dgm:prSet/>
      <dgm:spPr/>
      <dgm:t>
        <a:bodyPr/>
        <a:lstStyle/>
        <a:p>
          <a:endParaRPr lang="pt-BR"/>
        </a:p>
      </dgm:t>
    </dgm:pt>
    <dgm:pt modelId="{D6942D05-3E2B-4904-B37F-7B2B0EAEBA61}" type="sibTrans" cxnId="{FB4DD733-6865-436A-96BA-4B75911D37DC}">
      <dgm:prSet/>
      <dgm:spPr/>
      <dgm:t>
        <a:bodyPr/>
        <a:lstStyle/>
        <a:p>
          <a:endParaRPr lang="pt-BR"/>
        </a:p>
      </dgm:t>
    </dgm:pt>
    <dgm:pt modelId="{E390716D-2AB3-4026-B75D-BBC5CDA40AA0}">
      <dgm:prSet phldrT="[Texto]"/>
      <dgm:spPr>
        <a:solidFill>
          <a:srgbClr val="002543"/>
        </a:solidFill>
      </dgm:spPr>
      <dgm:t>
        <a:bodyPr/>
        <a:lstStyle/>
        <a:p>
          <a:r>
            <a:rPr lang="pt-BR" dirty="0"/>
            <a:t>Portaria Conjunta CGU-AGU nº 04/2019</a:t>
          </a:r>
        </a:p>
      </dgm:t>
    </dgm:pt>
    <dgm:pt modelId="{9D051014-F0DE-4579-8580-4925B5DBA01F}" type="parTrans" cxnId="{0B9457AC-924C-4800-AEB0-9AFC00A50778}">
      <dgm:prSet/>
      <dgm:spPr/>
      <dgm:t>
        <a:bodyPr/>
        <a:lstStyle/>
        <a:p>
          <a:endParaRPr lang="pt-BR"/>
        </a:p>
      </dgm:t>
    </dgm:pt>
    <dgm:pt modelId="{800E6903-15C1-4201-A656-ED1AEF96C595}" type="sibTrans" cxnId="{0B9457AC-924C-4800-AEB0-9AFC00A50778}">
      <dgm:prSet/>
      <dgm:spPr/>
      <dgm:t>
        <a:bodyPr/>
        <a:lstStyle/>
        <a:p>
          <a:endParaRPr lang="pt-BR"/>
        </a:p>
      </dgm:t>
    </dgm:pt>
    <dgm:pt modelId="{710DB96F-CFAC-4901-81FF-82B65C0DE0B4}">
      <dgm:prSet phldrT="[Texto]"/>
      <dgm:spPr>
        <a:solidFill>
          <a:srgbClr val="002543"/>
        </a:solidFill>
        <a:effectLst>
          <a:outerShdw blurRad="50800" dist="50800" dir="5400000" algn="ctr" rotWithShape="0">
            <a:schemeClr val="bg1"/>
          </a:outerShdw>
        </a:effectLst>
      </dgm:spPr>
      <dgm:t>
        <a:bodyPr/>
        <a:lstStyle/>
        <a:p>
          <a:r>
            <a:rPr lang="pt-BR" dirty="0"/>
            <a:t>Instrução Normativa CGU-AGU nº 02/2018</a:t>
          </a:r>
        </a:p>
      </dgm:t>
    </dgm:pt>
    <dgm:pt modelId="{FD98B9F8-DA12-4DE0-BAE8-FEA44B0800B4}" type="parTrans" cxnId="{ED8DD8EA-3A73-40A3-8F7C-91B2897C2D39}">
      <dgm:prSet/>
      <dgm:spPr/>
      <dgm:t>
        <a:bodyPr/>
        <a:lstStyle/>
        <a:p>
          <a:endParaRPr lang="pt-BR"/>
        </a:p>
      </dgm:t>
    </dgm:pt>
    <dgm:pt modelId="{B451D33F-6928-416F-9B78-DE5CBD6C1CEB}" type="sibTrans" cxnId="{ED8DD8EA-3A73-40A3-8F7C-91B2897C2D39}">
      <dgm:prSet/>
      <dgm:spPr/>
      <dgm:t>
        <a:bodyPr/>
        <a:lstStyle/>
        <a:p>
          <a:endParaRPr lang="pt-BR"/>
        </a:p>
      </dgm:t>
    </dgm:pt>
    <dgm:pt modelId="{4DC50A6A-6FD4-4DB4-B73D-2F5443D0E286}">
      <dgm:prSet phldrT="[Texto]"/>
      <dgm:spPr>
        <a:solidFill>
          <a:srgbClr val="002543"/>
        </a:solidFill>
        <a:effectLst>
          <a:outerShdw blurRad="50800" dist="50800" dir="5400000" algn="ctr" rotWithShape="0">
            <a:schemeClr val="bg1"/>
          </a:outerShdw>
        </a:effectLst>
      </dgm:spPr>
      <dgm:t>
        <a:bodyPr/>
        <a:lstStyle/>
        <a:p>
          <a:r>
            <a:rPr lang="pt-BR" dirty="0"/>
            <a:t>Portaria CGU nº 909/2015</a:t>
          </a:r>
        </a:p>
        <a:p>
          <a:r>
            <a:rPr lang="pt-BR" dirty="0"/>
            <a:t>Manuais </a:t>
          </a:r>
        </a:p>
      </dgm:t>
    </dgm:pt>
    <dgm:pt modelId="{CD470F67-E946-4644-85F1-BD1D615FE25A}" type="parTrans" cxnId="{0493EE0F-1401-4E3F-A320-6BC34FD66EE9}">
      <dgm:prSet/>
      <dgm:spPr/>
      <dgm:t>
        <a:bodyPr/>
        <a:lstStyle/>
        <a:p>
          <a:endParaRPr lang="pt-BR"/>
        </a:p>
      </dgm:t>
    </dgm:pt>
    <dgm:pt modelId="{1562F673-7EE7-4109-BA5D-C6CD6C1B9E02}" type="sibTrans" cxnId="{0493EE0F-1401-4E3F-A320-6BC34FD66EE9}">
      <dgm:prSet/>
      <dgm:spPr/>
      <dgm:t>
        <a:bodyPr/>
        <a:lstStyle/>
        <a:p>
          <a:endParaRPr lang="pt-BR"/>
        </a:p>
      </dgm:t>
    </dgm:pt>
    <dgm:pt modelId="{AF061BAB-60B1-44B5-977A-4A03022621B9}" type="pres">
      <dgm:prSet presAssocID="{AA10FFBE-F518-4594-BB4C-C4207006515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A74D0BD-3BE0-42A7-B4DE-9F002058F6AC}" type="pres">
      <dgm:prSet presAssocID="{AA10FFBE-F518-4594-BB4C-C42070065150}" presName="matrix" presStyleCnt="0"/>
      <dgm:spPr/>
    </dgm:pt>
    <dgm:pt modelId="{C2D148FF-CD96-4209-9792-82BDB289419F}" type="pres">
      <dgm:prSet presAssocID="{AA10FFBE-F518-4594-BB4C-C42070065150}" presName="tile1" presStyleLbl="node1" presStyleIdx="0" presStyleCnt="4"/>
      <dgm:spPr/>
    </dgm:pt>
    <dgm:pt modelId="{32DDD592-084E-424E-8966-74E7B3CBA247}" type="pres">
      <dgm:prSet presAssocID="{AA10FFBE-F518-4594-BB4C-C4207006515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A9616CE-B4B9-4471-BAA9-BECE8B7A2C37}" type="pres">
      <dgm:prSet presAssocID="{AA10FFBE-F518-4594-BB4C-C42070065150}" presName="tile2" presStyleLbl="node1" presStyleIdx="1" presStyleCnt="4"/>
      <dgm:spPr/>
    </dgm:pt>
    <dgm:pt modelId="{F7F3E476-9153-4900-9996-99B8E4D1C3E9}" type="pres">
      <dgm:prSet presAssocID="{AA10FFBE-F518-4594-BB4C-C4207006515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C70A97F-3C8F-4EA9-8493-A787BD767CA3}" type="pres">
      <dgm:prSet presAssocID="{AA10FFBE-F518-4594-BB4C-C42070065150}" presName="tile3" presStyleLbl="node1" presStyleIdx="2" presStyleCnt="4"/>
      <dgm:spPr/>
    </dgm:pt>
    <dgm:pt modelId="{F8917397-F4D5-4A9E-AABE-948E8FD567F3}" type="pres">
      <dgm:prSet presAssocID="{AA10FFBE-F518-4594-BB4C-C4207006515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19EB2AA-53E1-4443-8720-7922906A5086}" type="pres">
      <dgm:prSet presAssocID="{AA10FFBE-F518-4594-BB4C-C42070065150}" presName="tile4" presStyleLbl="node1" presStyleIdx="3" presStyleCnt="4"/>
      <dgm:spPr/>
    </dgm:pt>
    <dgm:pt modelId="{3FAE6AFD-2490-47B4-BFC6-DE0C9C0B17B1}" type="pres">
      <dgm:prSet presAssocID="{AA10FFBE-F518-4594-BB4C-C4207006515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47CB1FB-0F8A-4446-AFE9-1C46A8ED6B73}" type="pres">
      <dgm:prSet presAssocID="{AA10FFBE-F518-4594-BB4C-C42070065150}" presName="centerTile" presStyleLbl="fgShp" presStyleIdx="0" presStyleCnt="1" custScaleX="155463" custScaleY="96969">
        <dgm:presLayoutVars>
          <dgm:chMax val="0"/>
          <dgm:chPref val="0"/>
        </dgm:presLayoutVars>
      </dgm:prSet>
      <dgm:spPr/>
    </dgm:pt>
  </dgm:ptLst>
  <dgm:cxnLst>
    <dgm:cxn modelId="{FCD0F90C-2EEB-4480-B666-F780C35BDD54}" type="presOf" srcId="{6C3C8E80-0BE4-4132-938A-B9C1BB3E1E9D}" destId="{847CB1FB-0F8A-4446-AFE9-1C46A8ED6B73}" srcOrd="0" destOrd="0" presId="urn:microsoft.com/office/officeart/2005/8/layout/matrix1"/>
    <dgm:cxn modelId="{0493EE0F-1401-4E3F-A320-6BC34FD66EE9}" srcId="{6C3C8E80-0BE4-4132-938A-B9C1BB3E1E9D}" destId="{4DC50A6A-6FD4-4DB4-B73D-2F5443D0E286}" srcOrd="3" destOrd="0" parTransId="{CD470F67-E946-4644-85F1-BD1D615FE25A}" sibTransId="{1562F673-7EE7-4109-BA5D-C6CD6C1B9E02}"/>
    <dgm:cxn modelId="{82B8A520-C112-41D6-8558-75293A49DBB7}" type="presOf" srcId="{E390716D-2AB3-4026-B75D-BBC5CDA40AA0}" destId="{F7F3E476-9153-4900-9996-99B8E4D1C3E9}" srcOrd="1" destOrd="0" presId="urn:microsoft.com/office/officeart/2005/8/layout/matrix1"/>
    <dgm:cxn modelId="{5F0E4222-0BF9-4FF1-81AB-17362A7A3DE8}" type="presOf" srcId="{E390716D-2AB3-4026-B75D-BBC5CDA40AA0}" destId="{EA9616CE-B4B9-4471-BAA9-BECE8B7A2C37}" srcOrd="0" destOrd="0" presId="urn:microsoft.com/office/officeart/2005/8/layout/matrix1"/>
    <dgm:cxn modelId="{71E8B92A-FFE0-4555-AC7E-E90BFBDD26B2}" type="presOf" srcId="{AA10FFBE-F518-4594-BB4C-C42070065150}" destId="{AF061BAB-60B1-44B5-977A-4A03022621B9}" srcOrd="0" destOrd="0" presId="urn:microsoft.com/office/officeart/2005/8/layout/matrix1"/>
    <dgm:cxn modelId="{12256330-2A1A-4CCD-BB47-580D9A00DD2F}" type="presOf" srcId="{6C0B55B6-4871-45B7-BE6A-522D22D0A9FF}" destId="{32DDD592-084E-424E-8966-74E7B3CBA247}" srcOrd="1" destOrd="0" presId="urn:microsoft.com/office/officeart/2005/8/layout/matrix1"/>
    <dgm:cxn modelId="{3B66DF30-10C5-4654-B865-C60B428C940F}" type="presOf" srcId="{6C0B55B6-4871-45B7-BE6A-522D22D0A9FF}" destId="{C2D148FF-CD96-4209-9792-82BDB289419F}" srcOrd="0" destOrd="0" presId="urn:microsoft.com/office/officeart/2005/8/layout/matrix1"/>
    <dgm:cxn modelId="{40BF7231-CFD0-4B41-A348-DA20C6C51E7E}" type="presOf" srcId="{710DB96F-CFAC-4901-81FF-82B65C0DE0B4}" destId="{F8917397-F4D5-4A9E-AABE-948E8FD567F3}" srcOrd="1" destOrd="0" presId="urn:microsoft.com/office/officeart/2005/8/layout/matrix1"/>
    <dgm:cxn modelId="{FB4DD733-6865-436A-96BA-4B75911D37DC}" srcId="{6C3C8E80-0BE4-4132-938A-B9C1BB3E1E9D}" destId="{6C0B55B6-4871-45B7-BE6A-522D22D0A9FF}" srcOrd="0" destOrd="0" parTransId="{6040F4AF-67B7-4216-810E-7B38673969AC}" sibTransId="{D6942D05-3E2B-4904-B37F-7B2B0EAEBA61}"/>
    <dgm:cxn modelId="{A26EBC89-4842-4855-8E62-9157E5F491D6}" type="presOf" srcId="{4DC50A6A-6FD4-4DB4-B73D-2F5443D0E286}" destId="{319EB2AA-53E1-4443-8720-7922906A5086}" srcOrd="0" destOrd="0" presId="urn:microsoft.com/office/officeart/2005/8/layout/matrix1"/>
    <dgm:cxn modelId="{3E97BE8D-38B4-481D-ABF5-2BF53042065B}" type="presOf" srcId="{4DC50A6A-6FD4-4DB4-B73D-2F5443D0E286}" destId="{3FAE6AFD-2490-47B4-BFC6-DE0C9C0B17B1}" srcOrd="1" destOrd="0" presId="urn:microsoft.com/office/officeart/2005/8/layout/matrix1"/>
    <dgm:cxn modelId="{0B9457AC-924C-4800-AEB0-9AFC00A50778}" srcId="{6C3C8E80-0BE4-4132-938A-B9C1BB3E1E9D}" destId="{E390716D-2AB3-4026-B75D-BBC5CDA40AA0}" srcOrd="1" destOrd="0" parTransId="{9D051014-F0DE-4579-8580-4925B5DBA01F}" sibTransId="{800E6903-15C1-4201-A656-ED1AEF96C595}"/>
    <dgm:cxn modelId="{CCBCEECE-CD1A-4168-A2A6-820A6A6F9F04}" srcId="{AA10FFBE-F518-4594-BB4C-C42070065150}" destId="{6C3C8E80-0BE4-4132-938A-B9C1BB3E1E9D}" srcOrd="0" destOrd="0" parTransId="{FE0990F0-1034-41D8-88E3-A6FE9020B1A9}" sibTransId="{ABEC8C3D-AE6F-49B5-A888-53EFD5F958C9}"/>
    <dgm:cxn modelId="{6CBEC9D3-EE14-49D6-A41D-0E2544276B36}" type="presOf" srcId="{710DB96F-CFAC-4901-81FF-82B65C0DE0B4}" destId="{9C70A97F-3C8F-4EA9-8493-A787BD767CA3}" srcOrd="0" destOrd="0" presId="urn:microsoft.com/office/officeart/2005/8/layout/matrix1"/>
    <dgm:cxn modelId="{ED8DD8EA-3A73-40A3-8F7C-91B2897C2D39}" srcId="{6C3C8E80-0BE4-4132-938A-B9C1BB3E1E9D}" destId="{710DB96F-CFAC-4901-81FF-82B65C0DE0B4}" srcOrd="2" destOrd="0" parTransId="{FD98B9F8-DA12-4DE0-BAE8-FEA44B0800B4}" sibTransId="{B451D33F-6928-416F-9B78-DE5CBD6C1CEB}"/>
    <dgm:cxn modelId="{43958B8C-02AB-40E5-B010-B2DBA5AE9C2C}" type="presParOf" srcId="{AF061BAB-60B1-44B5-977A-4A03022621B9}" destId="{AA74D0BD-3BE0-42A7-B4DE-9F002058F6AC}" srcOrd="0" destOrd="0" presId="urn:microsoft.com/office/officeart/2005/8/layout/matrix1"/>
    <dgm:cxn modelId="{E10D03C3-F38F-48C4-A203-9D3DE15034C8}" type="presParOf" srcId="{AA74D0BD-3BE0-42A7-B4DE-9F002058F6AC}" destId="{C2D148FF-CD96-4209-9792-82BDB289419F}" srcOrd="0" destOrd="0" presId="urn:microsoft.com/office/officeart/2005/8/layout/matrix1"/>
    <dgm:cxn modelId="{9074E542-2D6E-4ACD-BC80-59E097009BD6}" type="presParOf" srcId="{AA74D0BD-3BE0-42A7-B4DE-9F002058F6AC}" destId="{32DDD592-084E-424E-8966-74E7B3CBA247}" srcOrd="1" destOrd="0" presId="urn:microsoft.com/office/officeart/2005/8/layout/matrix1"/>
    <dgm:cxn modelId="{DCAAAF28-13E7-4EE1-B29D-6FB2EE552196}" type="presParOf" srcId="{AA74D0BD-3BE0-42A7-B4DE-9F002058F6AC}" destId="{EA9616CE-B4B9-4471-BAA9-BECE8B7A2C37}" srcOrd="2" destOrd="0" presId="urn:microsoft.com/office/officeart/2005/8/layout/matrix1"/>
    <dgm:cxn modelId="{22F2EFDF-688A-4BD0-A078-328AC4EC40BC}" type="presParOf" srcId="{AA74D0BD-3BE0-42A7-B4DE-9F002058F6AC}" destId="{F7F3E476-9153-4900-9996-99B8E4D1C3E9}" srcOrd="3" destOrd="0" presId="urn:microsoft.com/office/officeart/2005/8/layout/matrix1"/>
    <dgm:cxn modelId="{58EAC679-A153-4356-AE91-EC36C5242D09}" type="presParOf" srcId="{AA74D0BD-3BE0-42A7-B4DE-9F002058F6AC}" destId="{9C70A97F-3C8F-4EA9-8493-A787BD767CA3}" srcOrd="4" destOrd="0" presId="urn:microsoft.com/office/officeart/2005/8/layout/matrix1"/>
    <dgm:cxn modelId="{E10C2DC0-B42B-4A27-B9A9-0272958BFA03}" type="presParOf" srcId="{AA74D0BD-3BE0-42A7-B4DE-9F002058F6AC}" destId="{F8917397-F4D5-4A9E-AABE-948E8FD567F3}" srcOrd="5" destOrd="0" presId="urn:microsoft.com/office/officeart/2005/8/layout/matrix1"/>
    <dgm:cxn modelId="{6FCC2326-7739-4431-865E-495B8F559129}" type="presParOf" srcId="{AA74D0BD-3BE0-42A7-B4DE-9F002058F6AC}" destId="{319EB2AA-53E1-4443-8720-7922906A5086}" srcOrd="6" destOrd="0" presId="urn:microsoft.com/office/officeart/2005/8/layout/matrix1"/>
    <dgm:cxn modelId="{79C019E3-4FD7-4BE5-9DAB-8C3FB2DDCC27}" type="presParOf" srcId="{AA74D0BD-3BE0-42A7-B4DE-9F002058F6AC}" destId="{3FAE6AFD-2490-47B4-BFC6-DE0C9C0B17B1}" srcOrd="7" destOrd="0" presId="urn:microsoft.com/office/officeart/2005/8/layout/matrix1"/>
    <dgm:cxn modelId="{2B97CE3E-4239-49E7-A9E6-970B3333CD9C}" type="presParOf" srcId="{AF061BAB-60B1-44B5-977A-4A03022621B9}" destId="{847CB1FB-0F8A-4446-AFE9-1C46A8ED6B73}" srcOrd="1" destOrd="0" presId="urn:microsoft.com/office/officeart/2005/8/layout/matrix1"/>
  </dgm:cxnLst>
  <dgm:bg>
    <a:effectLst>
      <a:outerShdw blurRad="50800" dist="50800" dir="5400000" algn="ctr" rotWithShape="0">
        <a:srgbClr val="002543"/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A35B08-4353-4C02-87A5-F9F94687E89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B476ECD-1509-4DEB-BE86-86AF6292CF71}">
      <dgm:prSet phldrT="[Texto]"/>
      <dgm:spPr/>
      <dgm:t>
        <a:bodyPr/>
        <a:lstStyle/>
        <a:p>
          <a:pPr>
            <a:buFont typeface="Arial" panose="020B0604020202020204" pitchFamily="34" charset="0"/>
            <a:buAutoNum type="arabicPeriod"/>
          </a:pPr>
          <a:r>
            <a:rPr lang="pt-BR">
              <a:solidFill>
                <a:schemeClr val="bg1"/>
              </a:solidFill>
            </a:rPr>
            <a:t>Admissão do ilícito</a:t>
          </a:r>
        </a:p>
      </dgm:t>
    </dgm:pt>
    <dgm:pt modelId="{B58DE748-54A1-4F41-938E-BBE387E592AD}" type="parTrans" cxnId="{BC6F7437-5AB5-412F-AEC4-B28BE85A64B8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E8F12144-C4F7-4C9E-9FDC-FB1D6C8C5DB2}" type="sibTrans" cxnId="{BC6F7437-5AB5-412F-AEC4-B28BE85A64B8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5B654623-77D7-4485-9C63-9ECC09DBE456}">
      <dgm:prSet/>
      <dgm:spPr/>
      <dgm:t>
        <a:bodyPr/>
        <a:lstStyle/>
        <a:p>
          <a:r>
            <a:rPr lang="pt-BR">
              <a:solidFill>
                <a:schemeClr val="bg1"/>
              </a:solidFill>
            </a:rPr>
            <a:t>Avaliação do programa de integridade</a:t>
          </a:r>
          <a:endParaRPr lang="pt-BR" dirty="0">
            <a:solidFill>
              <a:schemeClr val="bg1"/>
            </a:solidFill>
          </a:endParaRPr>
        </a:p>
      </dgm:t>
    </dgm:pt>
    <dgm:pt modelId="{D57F7B62-92AA-4BA4-951A-82CC3B528FDE}" type="parTrans" cxnId="{A46E0638-D66A-4603-9433-628079461947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DA44A161-17BF-4BD4-BBD8-AFEA241DFF22}" type="sibTrans" cxnId="{A46E0638-D66A-4603-9433-628079461947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354991C8-EC36-4E25-B0DB-D3739D308040}">
      <dgm:prSet/>
      <dgm:spPr/>
      <dgm:t>
        <a:bodyPr/>
        <a:lstStyle/>
        <a:p>
          <a:r>
            <a:rPr lang="pt-BR">
              <a:solidFill>
                <a:schemeClr val="bg1"/>
              </a:solidFill>
            </a:rPr>
            <a:t>Cálculo dos valores</a:t>
          </a:r>
          <a:endParaRPr lang="pt-BR" dirty="0">
            <a:solidFill>
              <a:schemeClr val="bg1"/>
            </a:solidFill>
          </a:endParaRPr>
        </a:p>
      </dgm:t>
    </dgm:pt>
    <dgm:pt modelId="{C8F5A612-37CA-4326-ABA4-DC5B1EC6B917}" type="parTrans" cxnId="{34C3D757-D751-4489-8A19-79A02F0065C9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223575C3-8804-45C5-8858-A1206C78B0AB}" type="sibTrans" cxnId="{34C3D757-D751-4489-8A19-79A02F0065C9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0FD3670D-27F2-4A1B-AF90-EB9FC38B4583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Termos do acordo</a:t>
          </a:r>
        </a:p>
      </dgm:t>
    </dgm:pt>
    <dgm:pt modelId="{ADD3B82F-A2BC-4F55-8E9D-681781F962A3}" type="parTrans" cxnId="{B82C32BE-4CAB-4C48-91D2-918C4A168B8E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D7602C78-D321-424D-94D1-3EE33A4A9FDF}" type="sibTrans" cxnId="{B82C32BE-4CAB-4C48-91D2-918C4A168B8E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BC642E5A-AA3F-47B9-8896-7A7741F728AE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Monitoramento do acordo</a:t>
          </a:r>
        </a:p>
      </dgm:t>
    </dgm:pt>
    <dgm:pt modelId="{30E272D4-BC59-4E59-A435-8BA3C0CC6927}" type="parTrans" cxnId="{9FC2D85A-AEFE-469B-85E5-9FBA4D4CF409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4B50029B-82C7-4273-920B-D921349FAA27}" type="sibTrans" cxnId="{9FC2D85A-AEFE-469B-85E5-9FBA4D4CF409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934BAB8B-6D7F-4379-AD6A-B91BD283C909}" type="pres">
      <dgm:prSet presAssocID="{8BA35B08-4353-4C02-87A5-F9F94687E895}" presName="linear" presStyleCnt="0">
        <dgm:presLayoutVars>
          <dgm:dir/>
          <dgm:animLvl val="lvl"/>
          <dgm:resizeHandles val="exact"/>
        </dgm:presLayoutVars>
      </dgm:prSet>
      <dgm:spPr/>
    </dgm:pt>
    <dgm:pt modelId="{B2A20B70-C72D-44FC-BBC7-A6DD8285B58D}" type="pres">
      <dgm:prSet presAssocID="{0B476ECD-1509-4DEB-BE86-86AF6292CF71}" presName="parentLin" presStyleCnt="0"/>
      <dgm:spPr/>
    </dgm:pt>
    <dgm:pt modelId="{FF4D90EB-B4BF-4583-93DA-7B6D2CBAAFC5}" type="pres">
      <dgm:prSet presAssocID="{0B476ECD-1509-4DEB-BE86-86AF6292CF71}" presName="parentLeftMargin" presStyleLbl="node1" presStyleIdx="0" presStyleCnt="5"/>
      <dgm:spPr/>
    </dgm:pt>
    <dgm:pt modelId="{E8140B16-FB7F-4328-B6C6-445B734B0EB6}" type="pres">
      <dgm:prSet presAssocID="{0B476ECD-1509-4DEB-BE86-86AF6292CF7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A1454B5-9E2D-4237-AB9A-AE83C72692EC}" type="pres">
      <dgm:prSet presAssocID="{0B476ECD-1509-4DEB-BE86-86AF6292CF71}" presName="negativeSpace" presStyleCnt="0"/>
      <dgm:spPr/>
    </dgm:pt>
    <dgm:pt modelId="{D292C45A-5495-4202-82F7-94AE6F2DCB40}" type="pres">
      <dgm:prSet presAssocID="{0B476ECD-1509-4DEB-BE86-86AF6292CF71}" presName="childText" presStyleLbl="conFgAcc1" presStyleIdx="0" presStyleCnt="5">
        <dgm:presLayoutVars>
          <dgm:bulletEnabled val="1"/>
        </dgm:presLayoutVars>
      </dgm:prSet>
      <dgm:spPr/>
    </dgm:pt>
    <dgm:pt modelId="{915D55B2-2FD7-4208-8D3C-C7C62C9AD5CB}" type="pres">
      <dgm:prSet presAssocID="{E8F12144-C4F7-4C9E-9FDC-FB1D6C8C5DB2}" presName="spaceBetweenRectangles" presStyleCnt="0"/>
      <dgm:spPr/>
    </dgm:pt>
    <dgm:pt modelId="{BB8A6439-68D1-4293-A571-BC16F6148A6F}" type="pres">
      <dgm:prSet presAssocID="{5B654623-77D7-4485-9C63-9ECC09DBE456}" presName="parentLin" presStyleCnt="0"/>
      <dgm:spPr/>
    </dgm:pt>
    <dgm:pt modelId="{586DF24B-AF72-40E3-952D-6255A363DFAC}" type="pres">
      <dgm:prSet presAssocID="{5B654623-77D7-4485-9C63-9ECC09DBE456}" presName="parentLeftMargin" presStyleLbl="node1" presStyleIdx="0" presStyleCnt="5"/>
      <dgm:spPr/>
    </dgm:pt>
    <dgm:pt modelId="{7B3D32AB-701B-4F12-914D-0FD9CDABE28F}" type="pres">
      <dgm:prSet presAssocID="{5B654623-77D7-4485-9C63-9ECC09DBE45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0227C32-1CF7-4686-A0F3-2868989A6BFE}" type="pres">
      <dgm:prSet presAssocID="{5B654623-77D7-4485-9C63-9ECC09DBE456}" presName="negativeSpace" presStyleCnt="0"/>
      <dgm:spPr/>
    </dgm:pt>
    <dgm:pt modelId="{864CF34C-FD23-44F6-88E1-7E097038C2DD}" type="pres">
      <dgm:prSet presAssocID="{5B654623-77D7-4485-9C63-9ECC09DBE456}" presName="childText" presStyleLbl="conFgAcc1" presStyleIdx="1" presStyleCnt="5">
        <dgm:presLayoutVars>
          <dgm:bulletEnabled val="1"/>
        </dgm:presLayoutVars>
      </dgm:prSet>
      <dgm:spPr/>
    </dgm:pt>
    <dgm:pt modelId="{422CD6CA-5D06-4555-8222-E8AEE278AB2F}" type="pres">
      <dgm:prSet presAssocID="{DA44A161-17BF-4BD4-BBD8-AFEA241DFF22}" presName="spaceBetweenRectangles" presStyleCnt="0"/>
      <dgm:spPr/>
    </dgm:pt>
    <dgm:pt modelId="{BEFA85E3-5890-4C56-815B-50E174906729}" type="pres">
      <dgm:prSet presAssocID="{354991C8-EC36-4E25-B0DB-D3739D308040}" presName="parentLin" presStyleCnt="0"/>
      <dgm:spPr/>
    </dgm:pt>
    <dgm:pt modelId="{1CAB7579-4336-420D-9AF8-A8ED6BE9E7DA}" type="pres">
      <dgm:prSet presAssocID="{354991C8-EC36-4E25-B0DB-D3739D308040}" presName="parentLeftMargin" presStyleLbl="node1" presStyleIdx="1" presStyleCnt="5"/>
      <dgm:spPr/>
    </dgm:pt>
    <dgm:pt modelId="{CBFA0489-01A3-47B2-9377-5E5084D981FC}" type="pres">
      <dgm:prSet presAssocID="{354991C8-EC36-4E25-B0DB-D3739D30804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8CECCDB-6992-4365-B927-8BEF061E6593}" type="pres">
      <dgm:prSet presAssocID="{354991C8-EC36-4E25-B0DB-D3739D308040}" presName="negativeSpace" presStyleCnt="0"/>
      <dgm:spPr/>
    </dgm:pt>
    <dgm:pt modelId="{AB15CB4C-E8B9-42CB-B820-6783A0AAAB8B}" type="pres">
      <dgm:prSet presAssocID="{354991C8-EC36-4E25-B0DB-D3739D308040}" presName="childText" presStyleLbl="conFgAcc1" presStyleIdx="2" presStyleCnt="5">
        <dgm:presLayoutVars>
          <dgm:bulletEnabled val="1"/>
        </dgm:presLayoutVars>
      </dgm:prSet>
      <dgm:spPr/>
    </dgm:pt>
    <dgm:pt modelId="{A42E829D-35ED-4DF8-ACBC-95E0D8F169ED}" type="pres">
      <dgm:prSet presAssocID="{223575C3-8804-45C5-8858-A1206C78B0AB}" presName="spaceBetweenRectangles" presStyleCnt="0"/>
      <dgm:spPr/>
    </dgm:pt>
    <dgm:pt modelId="{18071FD9-C8B0-4785-8C3F-DA0CCB6A2DC7}" type="pres">
      <dgm:prSet presAssocID="{0FD3670D-27F2-4A1B-AF90-EB9FC38B4583}" presName="parentLin" presStyleCnt="0"/>
      <dgm:spPr/>
    </dgm:pt>
    <dgm:pt modelId="{B8D63D9A-F945-4F93-BE7E-A680F5812BC3}" type="pres">
      <dgm:prSet presAssocID="{0FD3670D-27F2-4A1B-AF90-EB9FC38B4583}" presName="parentLeftMargin" presStyleLbl="node1" presStyleIdx="2" presStyleCnt="5"/>
      <dgm:spPr/>
    </dgm:pt>
    <dgm:pt modelId="{50EC1B29-DCF7-4B8F-8A25-64BE1E3A565B}" type="pres">
      <dgm:prSet presAssocID="{0FD3670D-27F2-4A1B-AF90-EB9FC38B458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C424BE3-5347-47D5-AC07-5A42B789408C}" type="pres">
      <dgm:prSet presAssocID="{0FD3670D-27F2-4A1B-AF90-EB9FC38B4583}" presName="negativeSpace" presStyleCnt="0"/>
      <dgm:spPr/>
    </dgm:pt>
    <dgm:pt modelId="{82F7CE8D-D600-4D85-AA3D-46B900C57328}" type="pres">
      <dgm:prSet presAssocID="{0FD3670D-27F2-4A1B-AF90-EB9FC38B4583}" presName="childText" presStyleLbl="conFgAcc1" presStyleIdx="3" presStyleCnt="5">
        <dgm:presLayoutVars>
          <dgm:bulletEnabled val="1"/>
        </dgm:presLayoutVars>
      </dgm:prSet>
      <dgm:spPr/>
    </dgm:pt>
    <dgm:pt modelId="{91DCAAE4-BF3A-4962-BA10-FE86F2D03DDE}" type="pres">
      <dgm:prSet presAssocID="{D7602C78-D321-424D-94D1-3EE33A4A9FDF}" presName="spaceBetweenRectangles" presStyleCnt="0"/>
      <dgm:spPr/>
    </dgm:pt>
    <dgm:pt modelId="{32D9D1EF-FF5E-4953-82A8-B31F683B89FD}" type="pres">
      <dgm:prSet presAssocID="{BC642E5A-AA3F-47B9-8896-7A7741F728AE}" presName="parentLin" presStyleCnt="0"/>
      <dgm:spPr/>
    </dgm:pt>
    <dgm:pt modelId="{7EBD9F3A-C052-4EF3-8EBF-37B141F35C7A}" type="pres">
      <dgm:prSet presAssocID="{BC642E5A-AA3F-47B9-8896-7A7741F728AE}" presName="parentLeftMargin" presStyleLbl="node1" presStyleIdx="3" presStyleCnt="5"/>
      <dgm:spPr/>
    </dgm:pt>
    <dgm:pt modelId="{C61E106F-01B5-4F19-8D1C-7C00867D7F94}" type="pres">
      <dgm:prSet presAssocID="{BC642E5A-AA3F-47B9-8896-7A7741F728A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3B402D4-B2C2-446F-9515-292816999EFC}" type="pres">
      <dgm:prSet presAssocID="{BC642E5A-AA3F-47B9-8896-7A7741F728AE}" presName="negativeSpace" presStyleCnt="0"/>
      <dgm:spPr/>
    </dgm:pt>
    <dgm:pt modelId="{2B09DAE0-6ED0-4AC2-9EDB-5E57CA11E560}" type="pres">
      <dgm:prSet presAssocID="{BC642E5A-AA3F-47B9-8896-7A7741F728A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FF3CB17-DED6-49D4-BF3A-FCCC96BE276A}" type="presOf" srcId="{0FD3670D-27F2-4A1B-AF90-EB9FC38B4583}" destId="{50EC1B29-DCF7-4B8F-8A25-64BE1E3A565B}" srcOrd="1" destOrd="0" presId="urn:microsoft.com/office/officeart/2005/8/layout/list1"/>
    <dgm:cxn modelId="{8A4C5C26-6EEF-43F8-A55F-2F8D6687C63A}" type="presOf" srcId="{8BA35B08-4353-4C02-87A5-F9F94687E895}" destId="{934BAB8B-6D7F-4379-AD6A-B91BD283C909}" srcOrd="0" destOrd="0" presId="urn:microsoft.com/office/officeart/2005/8/layout/list1"/>
    <dgm:cxn modelId="{F2691135-1B31-4806-8C09-AE03EF4E2BAE}" type="presOf" srcId="{5B654623-77D7-4485-9C63-9ECC09DBE456}" destId="{586DF24B-AF72-40E3-952D-6255A363DFAC}" srcOrd="0" destOrd="0" presId="urn:microsoft.com/office/officeart/2005/8/layout/list1"/>
    <dgm:cxn modelId="{BC6F7437-5AB5-412F-AEC4-B28BE85A64B8}" srcId="{8BA35B08-4353-4C02-87A5-F9F94687E895}" destId="{0B476ECD-1509-4DEB-BE86-86AF6292CF71}" srcOrd="0" destOrd="0" parTransId="{B58DE748-54A1-4F41-938E-BBE387E592AD}" sibTransId="{E8F12144-C4F7-4C9E-9FDC-FB1D6C8C5DB2}"/>
    <dgm:cxn modelId="{A46E0638-D66A-4603-9433-628079461947}" srcId="{8BA35B08-4353-4C02-87A5-F9F94687E895}" destId="{5B654623-77D7-4485-9C63-9ECC09DBE456}" srcOrd="1" destOrd="0" parTransId="{D57F7B62-92AA-4BA4-951A-82CC3B528FDE}" sibTransId="{DA44A161-17BF-4BD4-BBD8-AFEA241DFF22}"/>
    <dgm:cxn modelId="{4822C638-D00B-4A14-81B0-5FD0AD7940AB}" type="presOf" srcId="{BC642E5A-AA3F-47B9-8896-7A7741F728AE}" destId="{7EBD9F3A-C052-4EF3-8EBF-37B141F35C7A}" srcOrd="0" destOrd="0" presId="urn:microsoft.com/office/officeart/2005/8/layout/list1"/>
    <dgm:cxn modelId="{680AAD61-663B-484B-B305-728459E28D38}" type="presOf" srcId="{5B654623-77D7-4485-9C63-9ECC09DBE456}" destId="{7B3D32AB-701B-4F12-914D-0FD9CDABE28F}" srcOrd="1" destOrd="0" presId="urn:microsoft.com/office/officeart/2005/8/layout/list1"/>
    <dgm:cxn modelId="{34C3D757-D751-4489-8A19-79A02F0065C9}" srcId="{8BA35B08-4353-4C02-87A5-F9F94687E895}" destId="{354991C8-EC36-4E25-B0DB-D3739D308040}" srcOrd="2" destOrd="0" parTransId="{C8F5A612-37CA-4326-ABA4-DC5B1EC6B917}" sibTransId="{223575C3-8804-45C5-8858-A1206C78B0AB}"/>
    <dgm:cxn modelId="{9FC2D85A-AEFE-469B-85E5-9FBA4D4CF409}" srcId="{8BA35B08-4353-4C02-87A5-F9F94687E895}" destId="{BC642E5A-AA3F-47B9-8896-7A7741F728AE}" srcOrd="4" destOrd="0" parTransId="{30E272D4-BC59-4E59-A435-8BA3C0CC6927}" sibTransId="{4B50029B-82C7-4273-920B-D921349FAA27}"/>
    <dgm:cxn modelId="{252B9E81-23D0-42F5-AD8F-810F95EBC000}" type="presOf" srcId="{0FD3670D-27F2-4A1B-AF90-EB9FC38B4583}" destId="{B8D63D9A-F945-4F93-BE7E-A680F5812BC3}" srcOrd="0" destOrd="0" presId="urn:microsoft.com/office/officeart/2005/8/layout/list1"/>
    <dgm:cxn modelId="{C987A395-1066-4FE4-8458-0B3E8B8BDB8C}" type="presOf" srcId="{354991C8-EC36-4E25-B0DB-D3739D308040}" destId="{CBFA0489-01A3-47B2-9377-5E5084D981FC}" srcOrd="1" destOrd="0" presId="urn:microsoft.com/office/officeart/2005/8/layout/list1"/>
    <dgm:cxn modelId="{7294F0B0-4E0F-4219-B188-DF09BA953A70}" type="presOf" srcId="{354991C8-EC36-4E25-B0DB-D3739D308040}" destId="{1CAB7579-4336-420D-9AF8-A8ED6BE9E7DA}" srcOrd="0" destOrd="0" presId="urn:microsoft.com/office/officeart/2005/8/layout/list1"/>
    <dgm:cxn modelId="{B82C32BE-4CAB-4C48-91D2-918C4A168B8E}" srcId="{8BA35B08-4353-4C02-87A5-F9F94687E895}" destId="{0FD3670D-27F2-4A1B-AF90-EB9FC38B4583}" srcOrd="3" destOrd="0" parTransId="{ADD3B82F-A2BC-4F55-8E9D-681781F962A3}" sibTransId="{D7602C78-D321-424D-94D1-3EE33A4A9FDF}"/>
    <dgm:cxn modelId="{885CC7DB-A019-4C9E-8B7B-AC19573A45DF}" type="presOf" srcId="{0B476ECD-1509-4DEB-BE86-86AF6292CF71}" destId="{E8140B16-FB7F-4328-B6C6-445B734B0EB6}" srcOrd="1" destOrd="0" presId="urn:microsoft.com/office/officeart/2005/8/layout/list1"/>
    <dgm:cxn modelId="{9A2237DE-1FE6-4F05-88D9-881898411C79}" type="presOf" srcId="{0B476ECD-1509-4DEB-BE86-86AF6292CF71}" destId="{FF4D90EB-B4BF-4583-93DA-7B6D2CBAAFC5}" srcOrd="0" destOrd="0" presId="urn:microsoft.com/office/officeart/2005/8/layout/list1"/>
    <dgm:cxn modelId="{6C7C2CFB-1BDB-44AC-8DC8-01223E38F7BD}" type="presOf" srcId="{BC642E5A-AA3F-47B9-8896-7A7741F728AE}" destId="{C61E106F-01B5-4F19-8D1C-7C00867D7F94}" srcOrd="1" destOrd="0" presId="urn:microsoft.com/office/officeart/2005/8/layout/list1"/>
    <dgm:cxn modelId="{613D846E-FEEE-4B1D-B927-37B97FE9DBEF}" type="presParOf" srcId="{934BAB8B-6D7F-4379-AD6A-B91BD283C909}" destId="{B2A20B70-C72D-44FC-BBC7-A6DD8285B58D}" srcOrd="0" destOrd="0" presId="urn:microsoft.com/office/officeart/2005/8/layout/list1"/>
    <dgm:cxn modelId="{8C0A7A8C-8A7F-4E7F-AEAD-2D1F38884B17}" type="presParOf" srcId="{B2A20B70-C72D-44FC-BBC7-A6DD8285B58D}" destId="{FF4D90EB-B4BF-4583-93DA-7B6D2CBAAFC5}" srcOrd="0" destOrd="0" presId="urn:microsoft.com/office/officeart/2005/8/layout/list1"/>
    <dgm:cxn modelId="{B8B5EE51-C66B-4263-801A-E4E227E6C073}" type="presParOf" srcId="{B2A20B70-C72D-44FC-BBC7-A6DD8285B58D}" destId="{E8140B16-FB7F-4328-B6C6-445B734B0EB6}" srcOrd="1" destOrd="0" presId="urn:microsoft.com/office/officeart/2005/8/layout/list1"/>
    <dgm:cxn modelId="{54C7D987-AD9F-42B7-A974-05891BC5D0EC}" type="presParOf" srcId="{934BAB8B-6D7F-4379-AD6A-B91BD283C909}" destId="{2A1454B5-9E2D-4237-AB9A-AE83C72692EC}" srcOrd="1" destOrd="0" presId="urn:microsoft.com/office/officeart/2005/8/layout/list1"/>
    <dgm:cxn modelId="{ABC07584-6167-477A-B4EF-853C9FC9E29E}" type="presParOf" srcId="{934BAB8B-6D7F-4379-AD6A-B91BD283C909}" destId="{D292C45A-5495-4202-82F7-94AE6F2DCB40}" srcOrd="2" destOrd="0" presId="urn:microsoft.com/office/officeart/2005/8/layout/list1"/>
    <dgm:cxn modelId="{AEA458A8-B28A-4192-B5BD-1F7FB20FD329}" type="presParOf" srcId="{934BAB8B-6D7F-4379-AD6A-B91BD283C909}" destId="{915D55B2-2FD7-4208-8D3C-C7C62C9AD5CB}" srcOrd="3" destOrd="0" presId="urn:microsoft.com/office/officeart/2005/8/layout/list1"/>
    <dgm:cxn modelId="{2A1722D9-B2BE-43CA-AA8C-33824033B82F}" type="presParOf" srcId="{934BAB8B-6D7F-4379-AD6A-B91BD283C909}" destId="{BB8A6439-68D1-4293-A571-BC16F6148A6F}" srcOrd="4" destOrd="0" presId="urn:microsoft.com/office/officeart/2005/8/layout/list1"/>
    <dgm:cxn modelId="{C39A329B-2E38-4A92-9891-A2B06AFAC548}" type="presParOf" srcId="{BB8A6439-68D1-4293-A571-BC16F6148A6F}" destId="{586DF24B-AF72-40E3-952D-6255A363DFAC}" srcOrd="0" destOrd="0" presId="urn:microsoft.com/office/officeart/2005/8/layout/list1"/>
    <dgm:cxn modelId="{55C7EE7D-0022-4017-9359-5D121D9D8587}" type="presParOf" srcId="{BB8A6439-68D1-4293-A571-BC16F6148A6F}" destId="{7B3D32AB-701B-4F12-914D-0FD9CDABE28F}" srcOrd="1" destOrd="0" presId="urn:microsoft.com/office/officeart/2005/8/layout/list1"/>
    <dgm:cxn modelId="{29743C05-FB4D-4D55-BF3F-A8470505462E}" type="presParOf" srcId="{934BAB8B-6D7F-4379-AD6A-B91BD283C909}" destId="{00227C32-1CF7-4686-A0F3-2868989A6BFE}" srcOrd="5" destOrd="0" presId="urn:microsoft.com/office/officeart/2005/8/layout/list1"/>
    <dgm:cxn modelId="{0A133682-9B3F-4A03-9AF9-864AE8E58D2A}" type="presParOf" srcId="{934BAB8B-6D7F-4379-AD6A-B91BD283C909}" destId="{864CF34C-FD23-44F6-88E1-7E097038C2DD}" srcOrd="6" destOrd="0" presId="urn:microsoft.com/office/officeart/2005/8/layout/list1"/>
    <dgm:cxn modelId="{85D2DD82-6DA2-44C0-993D-01C0F20EE6D4}" type="presParOf" srcId="{934BAB8B-6D7F-4379-AD6A-B91BD283C909}" destId="{422CD6CA-5D06-4555-8222-E8AEE278AB2F}" srcOrd="7" destOrd="0" presId="urn:microsoft.com/office/officeart/2005/8/layout/list1"/>
    <dgm:cxn modelId="{4FE77551-DD6F-42AF-841D-D2705DAF92D3}" type="presParOf" srcId="{934BAB8B-6D7F-4379-AD6A-B91BD283C909}" destId="{BEFA85E3-5890-4C56-815B-50E174906729}" srcOrd="8" destOrd="0" presId="urn:microsoft.com/office/officeart/2005/8/layout/list1"/>
    <dgm:cxn modelId="{EDAD405F-9C80-4EBA-A832-45EAF0A89527}" type="presParOf" srcId="{BEFA85E3-5890-4C56-815B-50E174906729}" destId="{1CAB7579-4336-420D-9AF8-A8ED6BE9E7DA}" srcOrd="0" destOrd="0" presId="urn:microsoft.com/office/officeart/2005/8/layout/list1"/>
    <dgm:cxn modelId="{C3724B6E-EE50-495F-92EE-D2C7CC9A00BC}" type="presParOf" srcId="{BEFA85E3-5890-4C56-815B-50E174906729}" destId="{CBFA0489-01A3-47B2-9377-5E5084D981FC}" srcOrd="1" destOrd="0" presId="urn:microsoft.com/office/officeart/2005/8/layout/list1"/>
    <dgm:cxn modelId="{8BE1F8B9-3CEA-4ACE-BFA6-333C97DFB056}" type="presParOf" srcId="{934BAB8B-6D7F-4379-AD6A-B91BD283C909}" destId="{28CECCDB-6992-4365-B927-8BEF061E6593}" srcOrd="9" destOrd="0" presId="urn:microsoft.com/office/officeart/2005/8/layout/list1"/>
    <dgm:cxn modelId="{BD11F6EF-E24F-41D0-832F-78D8A551D823}" type="presParOf" srcId="{934BAB8B-6D7F-4379-AD6A-B91BD283C909}" destId="{AB15CB4C-E8B9-42CB-B820-6783A0AAAB8B}" srcOrd="10" destOrd="0" presId="urn:microsoft.com/office/officeart/2005/8/layout/list1"/>
    <dgm:cxn modelId="{37A142F2-1E36-45CD-8C0D-A4D7B794D86F}" type="presParOf" srcId="{934BAB8B-6D7F-4379-AD6A-B91BD283C909}" destId="{A42E829D-35ED-4DF8-ACBC-95E0D8F169ED}" srcOrd="11" destOrd="0" presId="urn:microsoft.com/office/officeart/2005/8/layout/list1"/>
    <dgm:cxn modelId="{1B039FEF-D3F6-40AD-881B-0369ACDF73F6}" type="presParOf" srcId="{934BAB8B-6D7F-4379-AD6A-B91BD283C909}" destId="{18071FD9-C8B0-4785-8C3F-DA0CCB6A2DC7}" srcOrd="12" destOrd="0" presId="urn:microsoft.com/office/officeart/2005/8/layout/list1"/>
    <dgm:cxn modelId="{A0B35447-38C0-4A97-B94F-8B9CC01F34F2}" type="presParOf" srcId="{18071FD9-C8B0-4785-8C3F-DA0CCB6A2DC7}" destId="{B8D63D9A-F945-4F93-BE7E-A680F5812BC3}" srcOrd="0" destOrd="0" presId="urn:microsoft.com/office/officeart/2005/8/layout/list1"/>
    <dgm:cxn modelId="{B93FCC1D-5B74-4094-B380-D07E5BCBBF3E}" type="presParOf" srcId="{18071FD9-C8B0-4785-8C3F-DA0CCB6A2DC7}" destId="{50EC1B29-DCF7-4B8F-8A25-64BE1E3A565B}" srcOrd="1" destOrd="0" presId="urn:microsoft.com/office/officeart/2005/8/layout/list1"/>
    <dgm:cxn modelId="{EFDCF3F4-1AC4-4F06-99BA-F451FF542739}" type="presParOf" srcId="{934BAB8B-6D7F-4379-AD6A-B91BD283C909}" destId="{2C424BE3-5347-47D5-AC07-5A42B789408C}" srcOrd="13" destOrd="0" presId="urn:microsoft.com/office/officeart/2005/8/layout/list1"/>
    <dgm:cxn modelId="{A9B8629A-9470-4E5D-AE77-BF03CA3EE0B0}" type="presParOf" srcId="{934BAB8B-6D7F-4379-AD6A-B91BD283C909}" destId="{82F7CE8D-D600-4D85-AA3D-46B900C57328}" srcOrd="14" destOrd="0" presId="urn:microsoft.com/office/officeart/2005/8/layout/list1"/>
    <dgm:cxn modelId="{2FFE7EE9-FA4A-4E7F-BCF0-0DF31B9DB90B}" type="presParOf" srcId="{934BAB8B-6D7F-4379-AD6A-B91BD283C909}" destId="{91DCAAE4-BF3A-4962-BA10-FE86F2D03DDE}" srcOrd="15" destOrd="0" presId="urn:microsoft.com/office/officeart/2005/8/layout/list1"/>
    <dgm:cxn modelId="{1C2BC13B-CEBE-41AC-A822-83F9E0CB599E}" type="presParOf" srcId="{934BAB8B-6D7F-4379-AD6A-B91BD283C909}" destId="{32D9D1EF-FF5E-4953-82A8-B31F683B89FD}" srcOrd="16" destOrd="0" presId="urn:microsoft.com/office/officeart/2005/8/layout/list1"/>
    <dgm:cxn modelId="{4E6FD001-2CF0-4D14-9887-D7600D2D02BC}" type="presParOf" srcId="{32D9D1EF-FF5E-4953-82A8-B31F683B89FD}" destId="{7EBD9F3A-C052-4EF3-8EBF-37B141F35C7A}" srcOrd="0" destOrd="0" presId="urn:microsoft.com/office/officeart/2005/8/layout/list1"/>
    <dgm:cxn modelId="{33C85424-1013-4CB6-9166-5397C6431E73}" type="presParOf" srcId="{32D9D1EF-FF5E-4953-82A8-B31F683B89FD}" destId="{C61E106F-01B5-4F19-8D1C-7C00867D7F94}" srcOrd="1" destOrd="0" presId="urn:microsoft.com/office/officeart/2005/8/layout/list1"/>
    <dgm:cxn modelId="{639D23E5-C710-4E0D-9666-D854957C68AE}" type="presParOf" srcId="{934BAB8B-6D7F-4379-AD6A-B91BD283C909}" destId="{93B402D4-B2C2-446F-9515-292816999EFC}" srcOrd="17" destOrd="0" presId="urn:microsoft.com/office/officeart/2005/8/layout/list1"/>
    <dgm:cxn modelId="{9A257487-36E7-41DC-BEFC-969EDA499357}" type="presParOf" srcId="{934BAB8B-6D7F-4379-AD6A-B91BD283C909}" destId="{2B09DAE0-6ED0-4AC2-9EDB-5E57CA11E56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EA0F2E-91AE-4310-97F7-EA0D4F8B64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3F6C0D9-1950-4B2A-B71E-41843267C485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Envolve a especificação do fatos admitidos como irregulares</a:t>
          </a:r>
        </a:p>
      </dgm:t>
    </dgm:pt>
    <dgm:pt modelId="{C6E563A9-41AF-48A1-9B03-5103303B4928}" type="parTrans" cxnId="{042A6574-D859-462B-8248-F204DBFBB5C5}">
      <dgm:prSet/>
      <dgm:spPr/>
      <dgm:t>
        <a:bodyPr/>
        <a:lstStyle/>
        <a:p>
          <a:endParaRPr lang="pt-BR"/>
        </a:p>
      </dgm:t>
    </dgm:pt>
    <dgm:pt modelId="{BE95C28A-5715-40FD-B0A7-8DEB10EEFBE2}" type="sibTrans" cxnId="{042A6574-D859-462B-8248-F204DBFBB5C5}">
      <dgm:prSet/>
      <dgm:spPr/>
      <dgm:t>
        <a:bodyPr/>
        <a:lstStyle/>
        <a:p>
          <a:endParaRPr lang="pt-BR"/>
        </a:p>
      </dgm:t>
    </dgm:pt>
    <dgm:pt modelId="{A436F713-EE96-4EB1-8A88-2171C3EB7848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Responsabilidade objetiva X detalhamento dos fatos</a:t>
          </a:r>
        </a:p>
      </dgm:t>
    </dgm:pt>
    <dgm:pt modelId="{85D0F30B-4E58-4FF3-A354-282D458A120C}" type="parTrans" cxnId="{3F9DBF47-5858-4B8C-B0E1-6FDCBA326A98}">
      <dgm:prSet/>
      <dgm:spPr/>
      <dgm:t>
        <a:bodyPr/>
        <a:lstStyle/>
        <a:p>
          <a:endParaRPr lang="pt-BR"/>
        </a:p>
      </dgm:t>
    </dgm:pt>
    <dgm:pt modelId="{A5F6D52D-E38D-4504-8CC0-9431F4CA29B4}" type="sibTrans" cxnId="{3F9DBF47-5858-4B8C-B0E1-6FDCBA326A98}">
      <dgm:prSet/>
      <dgm:spPr/>
      <dgm:t>
        <a:bodyPr/>
        <a:lstStyle/>
        <a:p>
          <a:endParaRPr lang="pt-BR"/>
        </a:p>
      </dgm:t>
    </dgm:pt>
    <dgm:pt modelId="{67D66655-46D0-4A4F-A199-FC0E86FD2610}">
      <dgm:prSet/>
      <dgm:spPr/>
      <dgm:t>
        <a:bodyPr/>
        <a:lstStyle/>
        <a:p>
          <a:r>
            <a:rPr lang="pt-BR" dirty="0">
              <a:solidFill>
                <a:srgbClr val="002543"/>
              </a:solidFill>
            </a:rPr>
            <a:t>Necessidade de conhecimento do caso (denúncias, reportagens, ações judiciais, etc.)</a:t>
          </a:r>
        </a:p>
      </dgm:t>
    </dgm:pt>
    <dgm:pt modelId="{75F3093C-25FB-49F1-90D3-B2F5FD6C5D03}" type="parTrans" cxnId="{7FD2DE0B-9D66-4F1D-9C17-7D5C4F506F6C}">
      <dgm:prSet/>
      <dgm:spPr/>
      <dgm:t>
        <a:bodyPr/>
        <a:lstStyle/>
        <a:p>
          <a:endParaRPr lang="pt-BR"/>
        </a:p>
      </dgm:t>
    </dgm:pt>
    <dgm:pt modelId="{BC1B8238-EC27-4CCE-BB2A-50F66ABD7EDA}" type="sibTrans" cxnId="{7FD2DE0B-9D66-4F1D-9C17-7D5C4F506F6C}">
      <dgm:prSet/>
      <dgm:spPr/>
      <dgm:t>
        <a:bodyPr/>
        <a:lstStyle/>
        <a:p>
          <a:endParaRPr lang="pt-BR"/>
        </a:p>
      </dgm:t>
    </dgm:pt>
    <dgm:pt modelId="{2B2B0C50-5367-405B-BEB2-D22D2292C235}">
      <dgm:prSet/>
      <dgm:spPr/>
      <dgm:t>
        <a:bodyPr/>
        <a:lstStyle/>
        <a:p>
          <a:r>
            <a:rPr lang="pt-BR" dirty="0">
              <a:solidFill>
                <a:srgbClr val="002543"/>
              </a:solidFill>
            </a:rPr>
            <a:t>Possibilidade de interlocução com o MP e com a Polícia Federal</a:t>
          </a:r>
        </a:p>
      </dgm:t>
    </dgm:pt>
    <dgm:pt modelId="{D5DCC2D5-7C17-40F0-91BA-5F37B26DAA6B}" type="parTrans" cxnId="{5EE810A4-1762-41A7-A817-6813A38A776D}">
      <dgm:prSet/>
      <dgm:spPr/>
      <dgm:t>
        <a:bodyPr/>
        <a:lstStyle/>
        <a:p>
          <a:endParaRPr lang="pt-BR"/>
        </a:p>
      </dgm:t>
    </dgm:pt>
    <dgm:pt modelId="{15B870E8-65CC-479F-900C-297D372EE32A}" type="sibTrans" cxnId="{5EE810A4-1762-41A7-A817-6813A38A776D}">
      <dgm:prSet/>
      <dgm:spPr/>
      <dgm:t>
        <a:bodyPr/>
        <a:lstStyle/>
        <a:p>
          <a:endParaRPr lang="pt-BR"/>
        </a:p>
      </dgm:t>
    </dgm:pt>
    <dgm:pt modelId="{62B6A0FE-B4A6-46EE-845E-F7E3FAF53A90}">
      <dgm:prSet/>
      <dgm:spPr/>
      <dgm:t>
        <a:bodyPr/>
        <a:lstStyle/>
        <a:p>
          <a:r>
            <a:rPr lang="pt-BR" dirty="0">
              <a:solidFill>
                <a:srgbClr val="002543"/>
              </a:solidFill>
            </a:rPr>
            <a:t>Levantamento de auditorias feitas pela CGU, pelo TCU, pelo órgão lesado</a:t>
          </a:r>
        </a:p>
      </dgm:t>
    </dgm:pt>
    <dgm:pt modelId="{67CE60F9-63BC-44B9-9EAC-6A6C4F336E57}" type="parTrans" cxnId="{4F9E91A1-3015-4A7F-B096-7EA394B62C32}">
      <dgm:prSet/>
      <dgm:spPr/>
      <dgm:t>
        <a:bodyPr/>
        <a:lstStyle/>
        <a:p>
          <a:endParaRPr lang="pt-BR"/>
        </a:p>
      </dgm:t>
    </dgm:pt>
    <dgm:pt modelId="{25549C3E-6B6C-4432-A4A6-81406A65D301}" type="sibTrans" cxnId="{4F9E91A1-3015-4A7F-B096-7EA394B62C32}">
      <dgm:prSet/>
      <dgm:spPr/>
      <dgm:t>
        <a:bodyPr/>
        <a:lstStyle/>
        <a:p>
          <a:endParaRPr lang="pt-BR"/>
        </a:p>
      </dgm:t>
    </dgm:pt>
    <dgm:pt modelId="{E49F71F7-1CD7-436C-9914-C07C98733EA5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Identificação dos elementos de provas que corroboram a admissão do ilícito </a:t>
          </a:r>
        </a:p>
      </dgm:t>
    </dgm:pt>
    <dgm:pt modelId="{A5DE86FC-D63A-43D3-8AAD-2A0B26644D09}" type="parTrans" cxnId="{8F8EED9F-7550-4001-918C-187C11030838}">
      <dgm:prSet/>
      <dgm:spPr/>
      <dgm:t>
        <a:bodyPr/>
        <a:lstStyle/>
        <a:p>
          <a:endParaRPr lang="pt-BR"/>
        </a:p>
      </dgm:t>
    </dgm:pt>
    <dgm:pt modelId="{0665FA19-ECE1-4970-9E8D-B0B648B5D862}" type="sibTrans" cxnId="{8F8EED9F-7550-4001-918C-187C11030838}">
      <dgm:prSet/>
      <dgm:spPr/>
      <dgm:t>
        <a:bodyPr/>
        <a:lstStyle/>
        <a:p>
          <a:endParaRPr lang="pt-BR"/>
        </a:p>
      </dgm:t>
    </dgm:pt>
    <dgm:pt modelId="{6828733C-0B75-4AC0-B876-F6290DA24688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Compromisso da PJ que não existe nenhuma outra situação irregular</a:t>
          </a:r>
        </a:p>
      </dgm:t>
    </dgm:pt>
    <dgm:pt modelId="{A9B1DFF3-7ED4-4C0B-BEBE-A29B41755C7B}" type="parTrans" cxnId="{8B39A879-542D-4EB1-B4DC-743EA44DF0D0}">
      <dgm:prSet/>
      <dgm:spPr/>
      <dgm:t>
        <a:bodyPr/>
        <a:lstStyle/>
        <a:p>
          <a:endParaRPr lang="pt-BR"/>
        </a:p>
      </dgm:t>
    </dgm:pt>
    <dgm:pt modelId="{61440974-7714-497A-B29E-07271BB78584}" type="sibTrans" cxnId="{8B39A879-542D-4EB1-B4DC-743EA44DF0D0}">
      <dgm:prSet/>
      <dgm:spPr/>
      <dgm:t>
        <a:bodyPr/>
        <a:lstStyle/>
        <a:p>
          <a:endParaRPr lang="pt-BR"/>
        </a:p>
      </dgm:t>
    </dgm:pt>
    <dgm:pt modelId="{7BA2C512-21DD-49FA-9897-79819C69E164}">
      <dgm:prSet/>
      <dgm:spPr/>
      <dgm:t>
        <a:bodyPr/>
        <a:lstStyle/>
        <a:p>
          <a:r>
            <a:rPr lang="pt-BR" dirty="0">
              <a:solidFill>
                <a:srgbClr val="002543"/>
              </a:solidFill>
            </a:rPr>
            <a:t>Análise detalhada dos documentos entregues</a:t>
          </a:r>
        </a:p>
      </dgm:t>
    </dgm:pt>
    <dgm:pt modelId="{1A2DC9EF-46DD-440A-9EC4-1A794484F796}" type="parTrans" cxnId="{68D89244-83B6-4F26-93E4-3310C68EE45D}">
      <dgm:prSet/>
      <dgm:spPr/>
      <dgm:t>
        <a:bodyPr/>
        <a:lstStyle/>
        <a:p>
          <a:endParaRPr lang="pt-BR"/>
        </a:p>
      </dgm:t>
    </dgm:pt>
    <dgm:pt modelId="{71F5ED57-7221-4788-B0B1-4F066AECC67E}" type="sibTrans" cxnId="{68D89244-83B6-4F26-93E4-3310C68EE45D}">
      <dgm:prSet/>
      <dgm:spPr/>
      <dgm:t>
        <a:bodyPr/>
        <a:lstStyle/>
        <a:p>
          <a:endParaRPr lang="pt-BR"/>
        </a:p>
      </dgm:t>
    </dgm:pt>
    <dgm:pt modelId="{C2CD2D1A-FA28-4E65-ACBD-6C390530D54E}">
      <dgm:prSet/>
      <dgm:spPr/>
      <dgm:t>
        <a:bodyPr/>
        <a:lstStyle/>
        <a:p>
          <a:r>
            <a:rPr lang="pt-BR" dirty="0">
              <a:solidFill>
                <a:srgbClr val="002543"/>
              </a:solidFill>
            </a:rPr>
            <a:t>Delimitação do ilícito e do período em que ocorreu</a:t>
          </a:r>
        </a:p>
      </dgm:t>
    </dgm:pt>
    <dgm:pt modelId="{8BCEF006-5577-4D30-8AFF-F64138C45FE2}" type="parTrans" cxnId="{BCF28992-1D08-4B52-AA56-58641F58CAC7}">
      <dgm:prSet/>
      <dgm:spPr/>
      <dgm:t>
        <a:bodyPr/>
        <a:lstStyle/>
        <a:p>
          <a:endParaRPr lang="pt-BR"/>
        </a:p>
      </dgm:t>
    </dgm:pt>
    <dgm:pt modelId="{2C14D625-04CB-4DDB-821A-96F13BC9951D}" type="sibTrans" cxnId="{BCF28992-1D08-4B52-AA56-58641F58CAC7}">
      <dgm:prSet/>
      <dgm:spPr/>
      <dgm:t>
        <a:bodyPr/>
        <a:lstStyle/>
        <a:p>
          <a:endParaRPr lang="pt-BR"/>
        </a:p>
      </dgm:t>
    </dgm:pt>
    <dgm:pt modelId="{06770F4A-02CD-479A-AF2A-3385DACE2736}" type="pres">
      <dgm:prSet presAssocID="{25EA0F2E-91AE-4310-97F7-EA0D4F8B6412}" presName="linear" presStyleCnt="0">
        <dgm:presLayoutVars>
          <dgm:animLvl val="lvl"/>
          <dgm:resizeHandles val="exact"/>
        </dgm:presLayoutVars>
      </dgm:prSet>
      <dgm:spPr/>
    </dgm:pt>
    <dgm:pt modelId="{1C60FB32-60A0-4FAB-BF5C-9EE319A574AF}" type="pres">
      <dgm:prSet presAssocID="{B3F6C0D9-1950-4B2A-B71E-41843267C48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2FE87D5-3C9E-49BE-A7FF-84CE27AF5B24}" type="pres">
      <dgm:prSet presAssocID="{BE95C28A-5715-40FD-B0A7-8DEB10EEFBE2}" presName="spacer" presStyleCnt="0"/>
      <dgm:spPr/>
    </dgm:pt>
    <dgm:pt modelId="{3D826DA4-A3CF-4AE9-B76B-5BA7FE4FA3FF}" type="pres">
      <dgm:prSet presAssocID="{A436F713-EE96-4EB1-8A88-2171C3EB784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36B8BB-B8EF-4771-994B-D1F0CE12A1C0}" type="pres">
      <dgm:prSet presAssocID="{A436F713-EE96-4EB1-8A88-2171C3EB7848}" presName="childText" presStyleLbl="revTx" presStyleIdx="0" presStyleCnt="2">
        <dgm:presLayoutVars>
          <dgm:bulletEnabled val="1"/>
        </dgm:presLayoutVars>
      </dgm:prSet>
      <dgm:spPr/>
    </dgm:pt>
    <dgm:pt modelId="{577DC0FF-4F88-4F36-A30F-DBDDAA1AC1DF}" type="pres">
      <dgm:prSet presAssocID="{E49F71F7-1CD7-436C-9914-C07C98733EA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616AA8-B6CB-402E-B1BF-49A4F02E5258}" type="pres">
      <dgm:prSet presAssocID="{0665FA19-ECE1-4970-9E8D-B0B648B5D862}" presName="spacer" presStyleCnt="0"/>
      <dgm:spPr/>
    </dgm:pt>
    <dgm:pt modelId="{23C2F307-CD27-4683-980A-3DD84E46C37D}" type="pres">
      <dgm:prSet presAssocID="{6828733C-0B75-4AC0-B876-F6290DA2468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51BBA53-BA62-44D7-87EF-06E9E664B762}" type="pres">
      <dgm:prSet presAssocID="{6828733C-0B75-4AC0-B876-F6290DA2468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FD2DE0B-9D66-4F1D-9C17-7D5C4F506F6C}" srcId="{A436F713-EE96-4EB1-8A88-2171C3EB7848}" destId="{67D66655-46D0-4A4F-A199-FC0E86FD2610}" srcOrd="0" destOrd="0" parTransId="{75F3093C-25FB-49F1-90D3-B2F5FD6C5D03}" sibTransId="{BC1B8238-EC27-4CCE-BB2A-50F66ABD7EDA}"/>
    <dgm:cxn modelId="{2630D912-A41E-45A8-A9EC-B0867B4EBDAC}" type="presOf" srcId="{62B6A0FE-B4A6-46EE-845E-F7E3FAF53A90}" destId="{0836B8BB-B8EF-4771-994B-D1F0CE12A1C0}" srcOrd="0" destOrd="2" presId="urn:microsoft.com/office/officeart/2005/8/layout/vList2"/>
    <dgm:cxn modelId="{710B9031-6CBC-44B1-B38E-2B6611B0C66F}" type="presOf" srcId="{6828733C-0B75-4AC0-B876-F6290DA24688}" destId="{23C2F307-CD27-4683-980A-3DD84E46C37D}" srcOrd="0" destOrd="0" presId="urn:microsoft.com/office/officeart/2005/8/layout/vList2"/>
    <dgm:cxn modelId="{B981793E-062D-4A1E-8532-B67E1990C8CF}" type="presOf" srcId="{E49F71F7-1CD7-436C-9914-C07C98733EA5}" destId="{577DC0FF-4F88-4F36-A30F-DBDDAA1AC1DF}" srcOrd="0" destOrd="0" presId="urn:microsoft.com/office/officeart/2005/8/layout/vList2"/>
    <dgm:cxn modelId="{DADB365F-824F-45A8-B072-199DAD32E328}" type="presOf" srcId="{67D66655-46D0-4A4F-A199-FC0E86FD2610}" destId="{0836B8BB-B8EF-4771-994B-D1F0CE12A1C0}" srcOrd="0" destOrd="0" presId="urn:microsoft.com/office/officeart/2005/8/layout/vList2"/>
    <dgm:cxn modelId="{68D89244-83B6-4F26-93E4-3310C68EE45D}" srcId="{6828733C-0B75-4AC0-B876-F6290DA24688}" destId="{7BA2C512-21DD-49FA-9897-79819C69E164}" srcOrd="0" destOrd="0" parTransId="{1A2DC9EF-46DD-440A-9EC4-1A794484F796}" sibTransId="{71F5ED57-7221-4788-B0B1-4F066AECC67E}"/>
    <dgm:cxn modelId="{3F9DBF47-5858-4B8C-B0E1-6FDCBA326A98}" srcId="{25EA0F2E-91AE-4310-97F7-EA0D4F8B6412}" destId="{A436F713-EE96-4EB1-8A88-2171C3EB7848}" srcOrd="1" destOrd="0" parTransId="{85D0F30B-4E58-4FF3-A354-282D458A120C}" sibTransId="{A5F6D52D-E38D-4504-8CC0-9431F4CA29B4}"/>
    <dgm:cxn modelId="{7E117448-0DE8-4E6B-ADAD-D4878448D3E9}" type="presOf" srcId="{2B2B0C50-5367-405B-BEB2-D22D2292C235}" destId="{0836B8BB-B8EF-4771-994B-D1F0CE12A1C0}" srcOrd="0" destOrd="1" presId="urn:microsoft.com/office/officeart/2005/8/layout/vList2"/>
    <dgm:cxn modelId="{3774F368-81E2-4AC6-A819-BCFC5B04BE17}" type="presOf" srcId="{25EA0F2E-91AE-4310-97F7-EA0D4F8B6412}" destId="{06770F4A-02CD-479A-AF2A-3385DACE2736}" srcOrd="0" destOrd="0" presId="urn:microsoft.com/office/officeart/2005/8/layout/vList2"/>
    <dgm:cxn modelId="{042A6574-D859-462B-8248-F204DBFBB5C5}" srcId="{25EA0F2E-91AE-4310-97F7-EA0D4F8B6412}" destId="{B3F6C0D9-1950-4B2A-B71E-41843267C485}" srcOrd="0" destOrd="0" parTransId="{C6E563A9-41AF-48A1-9B03-5103303B4928}" sibTransId="{BE95C28A-5715-40FD-B0A7-8DEB10EEFBE2}"/>
    <dgm:cxn modelId="{4EF02179-DF14-4329-8D02-83D542A6DA15}" type="presOf" srcId="{C2CD2D1A-FA28-4E65-ACBD-6C390530D54E}" destId="{651BBA53-BA62-44D7-87EF-06E9E664B762}" srcOrd="0" destOrd="1" presId="urn:microsoft.com/office/officeart/2005/8/layout/vList2"/>
    <dgm:cxn modelId="{8B39A879-542D-4EB1-B4DC-743EA44DF0D0}" srcId="{25EA0F2E-91AE-4310-97F7-EA0D4F8B6412}" destId="{6828733C-0B75-4AC0-B876-F6290DA24688}" srcOrd="3" destOrd="0" parTransId="{A9B1DFF3-7ED4-4C0B-BEBE-A29B41755C7B}" sibTransId="{61440974-7714-497A-B29E-07271BB78584}"/>
    <dgm:cxn modelId="{83398D8B-B98B-4F13-BD6B-7EB678516A25}" type="presOf" srcId="{A436F713-EE96-4EB1-8A88-2171C3EB7848}" destId="{3D826DA4-A3CF-4AE9-B76B-5BA7FE4FA3FF}" srcOrd="0" destOrd="0" presId="urn:microsoft.com/office/officeart/2005/8/layout/vList2"/>
    <dgm:cxn modelId="{BCF28992-1D08-4B52-AA56-58641F58CAC7}" srcId="{6828733C-0B75-4AC0-B876-F6290DA24688}" destId="{C2CD2D1A-FA28-4E65-ACBD-6C390530D54E}" srcOrd="1" destOrd="0" parTransId="{8BCEF006-5577-4D30-8AFF-F64138C45FE2}" sibTransId="{2C14D625-04CB-4DDB-821A-96F13BC9951D}"/>
    <dgm:cxn modelId="{8F8EED9F-7550-4001-918C-187C11030838}" srcId="{25EA0F2E-91AE-4310-97F7-EA0D4F8B6412}" destId="{E49F71F7-1CD7-436C-9914-C07C98733EA5}" srcOrd="2" destOrd="0" parTransId="{A5DE86FC-D63A-43D3-8AAD-2A0B26644D09}" sibTransId="{0665FA19-ECE1-4970-9E8D-B0B648B5D862}"/>
    <dgm:cxn modelId="{4F9E91A1-3015-4A7F-B096-7EA394B62C32}" srcId="{A436F713-EE96-4EB1-8A88-2171C3EB7848}" destId="{62B6A0FE-B4A6-46EE-845E-F7E3FAF53A90}" srcOrd="2" destOrd="0" parTransId="{67CE60F9-63BC-44B9-9EAC-6A6C4F336E57}" sibTransId="{25549C3E-6B6C-4432-A4A6-81406A65D301}"/>
    <dgm:cxn modelId="{5EE810A4-1762-41A7-A817-6813A38A776D}" srcId="{A436F713-EE96-4EB1-8A88-2171C3EB7848}" destId="{2B2B0C50-5367-405B-BEB2-D22D2292C235}" srcOrd="1" destOrd="0" parTransId="{D5DCC2D5-7C17-40F0-91BA-5F37B26DAA6B}" sibTransId="{15B870E8-65CC-479F-900C-297D372EE32A}"/>
    <dgm:cxn modelId="{866549A8-1D36-4D1A-BD26-5F3E69504961}" type="presOf" srcId="{7BA2C512-21DD-49FA-9897-79819C69E164}" destId="{651BBA53-BA62-44D7-87EF-06E9E664B762}" srcOrd="0" destOrd="0" presId="urn:microsoft.com/office/officeart/2005/8/layout/vList2"/>
    <dgm:cxn modelId="{32E98BAA-15DD-4B44-B21A-5C1CAE9BC301}" type="presOf" srcId="{B3F6C0D9-1950-4B2A-B71E-41843267C485}" destId="{1C60FB32-60A0-4FAB-BF5C-9EE319A574AF}" srcOrd="0" destOrd="0" presId="urn:microsoft.com/office/officeart/2005/8/layout/vList2"/>
    <dgm:cxn modelId="{404E21E4-61A1-4638-B642-C8AC95D2D780}" type="presParOf" srcId="{06770F4A-02CD-479A-AF2A-3385DACE2736}" destId="{1C60FB32-60A0-4FAB-BF5C-9EE319A574AF}" srcOrd="0" destOrd="0" presId="urn:microsoft.com/office/officeart/2005/8/layout/vList2"/>
    <dgm:cxn modelId="{22902985-3E8C-4B54-A3E9-DDB628F64673}" type="presParOf" srcId="{06770F4A-02CD-479A-AF2A-3385DACE2736}" destId="{D2FE87D5-3C9E-49BE-A7FF-84CE27AF5B24}" srcOrd="1" destOrd="0" presId="urn:microsoft.com/office/officeart/2005/8/layout/vList2"/>
    <dgm:cxn modelId="{2D1B9C41-9E24-48A2-8B24-09241ECF126D}" type="presParOf" srcId="{06770F4A-02CD-479A-AF2A-3385DACE2736}" destId="{3D826DA4-A3CF-4AE9-B76B-5BA7FE4FA3FF}" srcOrd="2" destOrd="0" presId="urn:microsoft.com/office/officeart/2005/8/layout/vList2"/>
    <dgm:cxn modelId="{DCC0A763-D252-4985-A009-A3354B322EB1}" type="presParOf" srcId="{06770F4A-02CD-479A-AF2A-3385DACE2736}" destId="{0836B8BB-B8EF-4771-994B-D1F0CE12A1C0}" srcOrd="3" destOrd="0" presId="urn:microsoft.com/office/officeart/2005/8/layout/vList2"/>
    <dgm:cxn modelId="{00B12832-7C9A-480D-9512-742D0BCB69A1}" type="presParOf" srcId="{06770F4A-02CD-479A-AF2A-3385DACE2736}" destId="{577DC0FF-4F88-4F36-A30F-DBDDAA1AC1DF}" srcOrd="4" destOrd="0" presId="urn:microsoft.com/office/officeart/2005/8/layout/vList2"/>
    <dgm:cxn modelId="{05FFFFFF-9B7E-4369-B216-1E10A7EEA306}" type="presParOf" srcId="{06770F4A-02CD-479A-AF2A-3385DACE2736}" destId="{41616AA8-B6CB-402E-B1BF-49A4F02E5258}" srcOrd="5" destOrd="0" presId="urn:microsoft.com/office/officeart/2005/8/layout/vList2"/>
    <dgm:cxn modelId="{4015338D-C792-4220-9406-B820170CF9D1}" type="presParOf" srcId="{06770F4A-02CD-479A-AF2A-3385DACE2736}" destId="{23C2F307-CD27-4683-980A-3DD84E46C37D}" srcOrd="6" destOrd="0" presId="urn:microsoft.com/office/officeart/2005/8/layout/vList2"/>
    <dgm:cxn modelId="{A8E1F458-4EB2-4DAE-9CE0-EB3D813AAB2F}" type="presParOf" srcId="{06770F4A-02CD-479A-AF2A-3385DACE2736}" destId="{651BBA53-BA62-44D7-87EF-06E9E664B762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981557-898F-4732-B14E-4A86B6800F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91B9F4A-29D4-4856-AB93-5CCA7DBD0382}">
      <dgm:prSet phldrT="[Texto]"/>
      <dgm:spPr/>
      <dgm:t>
        <a:bodyPr/>
        <a:lstStyle/>
        <a:p>
          <a:r>
            <a:rPr lang="pt-BR" altLang="pt-BR" dirty="0">
              <a:solidFill>
                <a:schemeClr val="bg1"/>
              </a:solidFill>
            </a:rPr>
            <a:t>Acórdão TRF 4ª Região no Agravo de Instrumento nº </a:t>
          </a:r>
          <a:r>
            <a:rPr lang="pt-BR" dirty="0">
              <a:solidFill>
                <a:schemeClr val="bg1"/>
              </a:solidFill>
            </a:rPr>
            <a:t>5023972-66.2017.4.04.0000/PR</a:t>
          </a:r>
          <a:endParaRPr lang="pt-BR" dirty="0"/>
        </a:p>
      </dgm:t>
    </dgm:pt>
    <dgm:pt modelId="{1AD6F638-783F-4778-897A-11D43AF1E697}" type="parTrans" cxnId="{B747E888-22EE-42FE-9F4A-7408A56E86C5}">
      <dgm:prSet/>
      <dgm:spPr/>
      <dgm:t>
        <a:bodyPr/>
        <a:lstStyle/>
        <a:p>
          <a:endParaRPr lang="pt-BR"/>
        </a:p>
      </dgm:t>
    </dgm:pt>
    <dgm:pt modelId="{90A6AEFB-F5F6-4461-84D2-928782B1091E}" type="sibTrans" cxnId="{B747E888-22EE-42FE-9F4A-7408A56E86C5}">
      <dgm:prSet/>
      <dgm:spPr/>
      <dgm:t>
        <a:bodyPr/>
        <a:lstStyle/>
        <a:p>
          <a:endParaRPr lang="pt-BR"/>
        </a:p>
      </dgm:t>
    </dgm:pt>
    <dgm:pt modelId="{8496C813-9375-4DEB-A0E6-949DA982D495}">
      <dgm:prSet/>
      <dgm:spPr/>
      <dgm:t>
        <a:bodyPr/>
        <a:lstStyle/>
        <a:p>
          <a:r>
            <a:rPr lang="pt-BR" altLang="pt-BR" dirty="0">
              <a:solidFill>
                <a:schemeClr val="bg1"/>
              </a:solidFill>
            </a:rPr>
            <a:t>Situações sem jurisprudência ou critérios definidos</a:t>
          </a:r>
        </a:p>
      </dgm:t>
    </dgm:pt>
    <dgm:pt modelId="{EAEEDF64-408A-4206-8547-5E47B1E819C7}" type="parTrans" cxnId="{6143FEE7-8A0D-4574-9575-096F070034BB}">
      <dgm:prSet/>
      <dgm:spPr/>
      <dgm:t>
        <a:bodyPr/>
        <a:lstStyle/>
        <a:p>
          <a:endParaRPr lang="pt-BR"/>
        </a:p>
      </dgm:t>
    </dgm:pt>
    <dgm:pt modelId="{E6D8FC7E-20E0-49A2-BDC8-99006C81943B}" type="sibTrans" cxnId="{6143FEE7-8A0D-4574-9575-096F070034BB}">
      <dgm:prSet/>
      <dgm:spPr/>
      <dgm:t>
        <a:bodyPr/>
        <a:lstStyle/>
        <a:p>
          <a:endParaRPr lang="pt-BR"/>
        </a:p>
      </dgm:t>
    </dgm:pt>
    <dgm:pt modelId="{F63BF420-E3F7-4B63-8311-91A72BF607AA}">
      <dgm:prSet/>
      <dgm:spPr/>
      <dgm:t>
        <a:bodyPr/>
        <a:lstStyle/>
        <a:p>
          <a:r>
            <a:rPr lang="pt-BR" altLang="pt-BR" dirty="0">
              <a:solidFill>
                <a:schemeClr val="bg1"/>
              </a:solidFill>
            </a:rPr>
            <a:t>Assimetria de informações e juízo de cognição sumária</a:t>
          </a:r>
        </a:p>
      </dgm:t>
    </dgm:pt>
    <dgm:pt modelId="{39086C91-39D6-45D7-95D2-99D2101F2651}" type="parTrans" cxnId="{6B015E8C-135B-4D02-85F3-F186C1D057D4}">
      <dgm:prSet/>
      <dgm:spPr/>
      <dgm:t>
        <a:bodyPr/>
        <a:lstStyle/>
        <a:p>
          <a:endParaRPr lang="pt-BR"/>
        </a:p>
      </dgm:t>
    </dgm:pt>
    <dgm:pt modelId="{B9E6DAB1-809A-485D-80A4-BA777B53B374}" type="sibTrans" cxnId="{6B015E8C-135B-4D02-85F3-F186C1D057D4}">
      <dgm:prSet/>
      <dgm:spPr/>
      <dgm:t>
        <a:bodyPr/>
        <a:lstStyle/>
        <a:p>
          <a:endParaRPr lang="pt-BR"/>
        </a:p>
      </dgm:t>
    </dgm:pt>
    <dgm:pt modelId="{BE9641B1-4642-44DC-87B6-03647312919B}">
      <dgm:prSet/>
      <dgm:spPr/>
      <dgm:t>
        <a:bodyPr/>
        <a:lstStyle/>
        <a:p>
          <a:r>
            <a:rPr lang="pt-BR" altLang="pt-BR" dirty="0">
              <a:solidFill>
                <a:schemeClr val="bg1"/>
              </a:solidFill>
            </a:rPr>
            <a:t>Primeiro caso envolvendo ilícitos internacionais (art. 9º, Lei nº 12.846/2013), com acompanhamento da OCDE</a:t>
          </a:r>
        </a:p>
      </dgm:t>
    </dgm:pt>
    <dgm:pt modelId="{AE36B127-FEC0-4496-A69C-2E38E1DF5F41}" type="parTrans" cxnId="{E2DD5DCE-8B33-4C63-B729-3E0997ACADD7}">
      <dgm:prSet/>
      <dgm:spPr/>
      <dgm:t>
        <a:bodyPr/>
        <a:lstStyle/>
        <a:p>
          <a:endParaRPr lang="pt-BR"/>
        </a:p>
      </dgm:t>
    </dgm:pt>
    <dgm:pt modelId="{C52F3C68-3E1B-438D-8D3E-12BEDA6A7A9A}" type="sibTrans" cxnId="{E2DD5DCE-8B33-4C63-B729-3E0997ACADD7}">
      <dgm:prSet/>
      <dgm:spPr/>
      <dgm:t>
        <a:bodyPr/>
        <a:lstStyle/>
        <a:p>
          <a:endParaRPr lang="pt-BR"/>
        </a:p>
      </dgm:t>
    </dgm:pt>
    <dgm:pt modelId="{C13C1B00-4AD0-48D3-8CFB-8AEFD12196C6}">
      <dgm:prSet phldrT="[Texto]"/>
      <dgm:spPr/>
      <dgm:t>
        <a:bodyPr/>
        <a:lstStyle/>
        <a:p>
          <a:r>
            <a:rPr lang="pt-BR" altLang="pt-BR" dirty="0">
              <a:solidFill>
                <a:schemeClr val="bg1"/>
              </a:solidFill>
            </a:rPr>
            <a:t>Amplitude e magnitude dos ilícitos relatados: histórico de atos lesivos com aproximadamente 1.000 páginas, fruto das 77 delações das pessoas físicas (5 mil horas de vídeos)</a:t>
          </a:r>
          <a:endParaRPr lang="pt-BR" dirty="0"/>
        </a:p>
      </dgm:t>
    </dgm:pt>
    <dgm:pt modelId="{B232B47E-B8E3-4E06-8ACD-BE4ED9E62F2F}" type="parTrans" cxnId="{58684F7F-731F-4F67-A2EB-E5FA8A0B1458}">
      <dgm:prSet/>
      <dgm:spPr/>
      <dgm:t>
        <a:bodyPr/>
        <a:lstStyle/>
        <a:p>
          <a:endParaRPr lang="pt-BR"/>
        </a:p>
      </dgm:t>
    </dgm:pt>
    <dgm:pt modelId="{E169BDF5-18A6-44B9-A18E-14FE8B2602BB}" type="sibTrans" cxnId="{58684F7F-731F-4F67-A2EB-E5FA8A0B1458}">
      <dgm:prSet/>
      <dgm:spPr/>
      <dgm:t>
        <a:bodyPr/>
        <a:lstStyle/>
        <a:p>
          <a:endParaRPr lang="pt-BR"/>
        </a:p>
      </dgm:t>
    </dgm:pt>
    <dgm:pt modelId="{4CFC3B8B-31E4-4A6D-B9DA-81C7FED99C4E}">
      <dgm:prSet/>
      <dgm:spPr/>
      <dgm:t>
        <a:bodyPr/>
        <a:lstStyle/>
        <a:p>
          <a:r>
            <a:rPr lang="pt-BR" altLang="pt-BR" dirty="0">
              <a:solidFill>
                <a:schemeClr val="bg1"/>
              </a:solidFill>
            </a:rPr>
            <a:t>Instrumento jurídico firmado com o MPF/</a:t>
          </a:r>
          <a:r>
            <a:rPr lang="pt-BR" altLang="pt-BR" dirty="0" err="1">
              <a:solidFill>
                <a:schemeClr val="bg1"/>
              </a:solidFill>
            </a:rPr>
            <a:t>DoJ</a:t>
          </a:r>
          <a:r>
            <a:rPr lang="pt-BR" altLang="pt-BR" dirty="0">
              <a:solidFill>
                <a:schemeClr val="bg1"/>
              </a:solidFill>
            </a:rPr>
            <a:t>-EUA/Procuradoria-Geral da Suíça em dezembro de 2016 no valor de R$3.828 bilhões com as seguintes características</a:t>
          </a:r>
        </a:p>
      </dgm:t>
    </dgm:pt>
    <dgm:pt modelId="{606027C8-942B-4567-8A28-078DF14E6ABB}" type="parTrans" cxnId="{040567A3-44C0-4C7A-95CC-6B0694AB8F8A}">
      <dgm:prSet/>
      <dgm:spPr/>
      <dgm:t>
        <a:bodyPr/>
        <a:lstStyle/>
        <a:p>
          <a:endParaRPr lang="pt-BR"/>
        </a:p>
      </dgm:t>
    </dgm:pt>
    <dgm:pt modelId="{8B1E4D50-FC72-4920-80E9-14FC12F792D1}" type="sibTrans" cxnId="{040567A3-44C0-4C7A-95CC-6B0694AB8F8A}">
      <dgm:prSet/>
      <dgm:spPr/>
      <dgm:t>
        <a:bodyPr/>
        <a:lstStyle/>
        <a:p>
          <a:endParaRPr lang="pt-BR"/>
        </a:p>
      </dgm:t>
    </dgm:pt>
    <dgm:pt modelId="{D1D5B5BE-3ECC-457B-B141-4D0F57BC2757}" type="pres">
      <dgm:prSet presAssocID="{63981557-898F-4732-B14E-4A86B6800FA4}" presName="linear" presStyleCnt="0">
        <dgm:presLayoutVars>
          <dgm:animLvl val="lvl"/>
          <dgm:resizeHandles val="exact"/>
        </dgm:presLayoutVars>
      </dgm:prSet>
      <dgm:spPr/>
    </dgm:pt>
    <dgm:pt modelId="{08E1731C-DCBC-453F-A35C-1A2C8D66D7C7}" type="pres">
      <dgm:prSet presAssocID="{C13C1B00-4AD0-48D3-8CFB-8AEFD12196C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5EB1EDA-68E9-4540-BBA7-9AB30C2A2D41}" type="pres">
      <dgm:prSet presAssocID="{E169BDF5-18A6-44B9-A18E-14FE8B2602BB}" presName="spacer" presStyleCnt="0"/>
      <dgm:spPr/>
    </dgm:pt>
    <dgm:pt modelId="{BA6D47D1-F5CD-468E-BE8F-437B39C0C8F3}" type="pres">
      <dgm:prSet presAssocID="{4CFC3B8B-31E4-4A6D-B9DA-81C7FED99C4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7CC10E4-5141-4490-9032-0351CBAFC35B}" type="pres">
      <dgm:prSet presAssocID="{8B1E4D50-FC72-4920-80E9-14FC12F792D1}" presName="spacer" presStyleCnt="0"/>
      <dgm:spPr/>
    </dgm:pt>
    <dgm:pt modelId="{5FAA8551-3DA9-49E2-9B52-69AE794EC382}" type="pres">
      <dgm:prSet presAssocID="{191B9F4A-29D4-4856-AB93-5CCA7DBD038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15B74F8-60FE-416E-901E-7598D4318C56}" type="pres">
      <dgm:prSet presAssocID="{90A6AEFB-F5F6-4461-84D2-928782B1091E}" presName="spacer" presStyleCnt="0"/>
      <dgm:spPr/>
    </dgm:pt>
    <dgm:pt modelId="{802314CA-1EFA-4122-A445-17D2182E8C30}" type="pres">
      <dgm:prSet presAssocID="{8496C813-9375-4DEB-A0E6-949DA982D49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C5DA9AF-E9C6-4E63-BAB8-E21BB5572643}" type="pres">
      <dgm:prSet presAssocID="{E6D8FC7E-20E0-49A2-BDC8-99006C81943B}" presName="spacer" presStyleCnt="0"/>
      <dgm:spPr/>
    </dgm:pt>
    <dgm:pt modelId="{85D1273D-A780-4882-B97A-BDFF87A7F066}" type="pres">
      <dgm:prSet presAssocID="{F63BF420-E3F7-4B63-8311-91A72BF607A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AB310CD-CADC-442D-8FF8-5CDF987B6D0A}" type="pres">
      <dgm:prSet presAssocID="{B9E6DAB1-809A-485D-80A4-BA777B53B374}" presName="spacer" presStyleCnt="0"/>
      <dgm:spPr/>
    </dgm:pt>
    <dgm:pt modelId="{9DC46D90-E3E5-472D-B699-FAD9F827E215}" type="pres">
      <dgm:prSet presAssocID="{BE9641B1-4642-44DC-87B6-03647312919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9C0981C-B6DE-4D47-ACA1-75027A932A18}" type="presOf" srcId="{63981557-898F-4732-B14E-4A86B6800FA4}" destId="{D1D5B5BE-3ECC-457B-B141-4D0F57BC2757}" srcOrd="0" destOrd="0" presId="urn:microsoft.com/office/officeart/2005/8/layout/vList2"/>
    <dgm:cxn modelId="{DE13B33A-1F58-48BB-B794-4A08326D17E9}" type="presOf" srcId="{F63BF420-E3F7-4B63-8311-91A72BF607AA}" destId="{85D1273D-A780-4882-B97A-BDFF87A7F066}" srcOrd="0" destOrd="0" presId="urn:microsoft.com/office/officeart/2005/8/layout/vList2"/>
    <dgm:cxn modelId="{EE91EC5E-7BDA-44C5-95A5-ACF5A367EBA4}" type="presOf" srcId="{C13C1B00-4AD0-48D3-8CFB-8AEFD12196C6}" destId="{08E1731C-DCBC-453F-A35C-1A2C8D66D7C7}" srcOrd="0" destOrd="0" presId="urn:microsoft.com/office/officeart/2005/8/layout/vList2"/>
    <dgm:cxn modelId="{7B193263-FBDC-4792-A339-D3915D7DB891}" type="presOf" srcId="{BE9641B1-4642-44DC-87B6-03647312919B}" destId="{9DC46D90-E3E5-472D-B699-FAD9F827E215}" srcOrd="0" destOrd="0" presId="urn:microsoft.com/office/officeart/2005/8/layout/vList2"/>
    <dgm:cxn modelId="{F7FD9068-B653-42F2-9569-7A49D70194D1}" type="presOf" srcId="{4CFC3B8B-31E4-4A6D-B9DA-81C7FED99C4E}" destId="{BA6D47D1-F5CD-468E-BE8F-437B39C0C8F3}" srcOrd="0" destOrd="0" presId="urn:microsoft.com/office/officeart/2005/8/layout/vList2"/>
    <dgm:cxn modelId="{58684F7F-731F-4F67-A2EB-E5FA8A0B1458}" srcId="{63981557-898F-4732-B14E-4A86B6800FA4}" destId="{C13C1B00-4AD0-48D3-8CFB-8AEFD12196C6}" srcOrd="0" destOrd="0" parTransId="{B232B47E-B8E3-4E06-8ACD-BE4ED9E62F2F}" sibTransId="{E169BDF5-18A6-44B9-A18E-14FE8B2602BB}"/>
    <dgm:cxn modelId="{B747E888-22EE-42FE-9F4A-7408A56E86C5}" srcId="{63981557-898F-4732-B14E-4A86B6800FA4}" destId="{191B9F4A-29D4-4856-AB93-5CCA7DBD0382}" srcOrd="2" destOrd="0" parTransId="{1AD6F638-783F-4778-897A-11D43AF1E697}" sibTransId="{90A6AEFB-F5F6-4461-84D2-928782B1091E}"/>
    <dgm:cxn modelId="{6B015E8C-135B-4D02-85F3-F186C1D057D4}" srcId="{63981557-898F-4732-B14E-4A86B6800FA4}" destId="{F63BF420-E3F7-4B63-8311-91A72BF607AA}" srcOrd="4" destOrd="0" parTransId="{39086C91-39D6-45D7-95D2-99D2101F2651}" sibTransId="{B9E6DAB1-809A-485D-80A4-BA777B53B374}"/>
    <dgm:cxn modelId="{040567A3-44C0-4C7A-95CC-6B0694AB8F8A}" srcId="{63981557-898F-4732-B14E-4A86B6800FA4}" destId="{4CFC3B8B-31E4-4A6D-B9DA-81C7FED99C4E}" srcOrd="1" destOrd="0" parTransId="{606027C8-942B-4567-8A28-078DF14E6ABB}" sibTransId="{8B1E4D50-FC72-4920-80E9-14FC12F792D1}"/>
    <dgm:cxn modelId="{F332F2AF-F925-4549-B247-21C6A401012A}" type="presOf" srcId="{191B9F4A-29D4-4856-AB93-5CCA7DBD0382}" destId="{5FAA8551-3DA9-49E2-9B52-69AE794EC382}" srcOrd="0" destOrd="0" presId="urn:microsoft.com/office/officeart/2005/8/layout/vList2"/>
    <dgm:cxn modelId="{E2DD5DCE-8B33-4C63-B729-3E0997ACADD7}" srcId="{63981557-898F-4732-B14E-4A86B6800FA4}" destId="{BE9641B1-4642-44DC-87B6-03647312919B}" srcOrd="5" destOrd="0" parTransId="{AE36B127-FEC0-4496-A69C-2E38E1DF5F41}" sibTransId="{C52F3C68-3E1B-438D-8D3E-12BEDA6A7A9A}"/>
    <dgm:cxn modelId="{BAA650DA-2450-4E82-84CE-58E0D4DE64BF}" type="presOf" srcId="{8496C813-9375-4DEB-A0E6-949DA982D495}" destId="{802314CA-1EFA-4122-A445-17D2182E8C30}" srcOrd="0" destOrd="0" presId="urn:microsoft.com/office/officeart/2005/8/layout/vList2"/>
    <dgm:cxn modelId="{6143FEE7-8A0D-4574-9575-096F070034BB}" srcId="{63981557-898F-4732-B14E-4A86B6800FA4}" destId="{8496C813-9375-4DEB-A0E6-949DA982D495}" srcOrd="3" destOrd="0" parTransId="{EAEEDF64-408A-4206-8547-5E47B1E819C7}" sibTransId="{E6D8FC7E-20E0-49A2-BDC8-99006C81943B}"/>
    <dgm:cxn modelId="{2794D7F3-FBC7-4B9B-B921-D29743D8D1FF}" type="presParOf" srcId="{D1D5B5BE-3ECC-457B-B141-4D0F57BC2757}" destId="{08E1731C-DCBC-453F-A35C-1A2C8D66D7C7}" srcOrd="0" destOrd="0" presId="urn:microsoft.com/office/officeart/2005/8/layout/vList2"/>
    <dgm:cxn modelId="{F7CBCF3A-E53C-4593-A665-34D22D6A96FD}" type="presParOf" srcId="{D1D5B5BE-3ECC-457B-B141-4D0F57BC2757}" destId="{B5EB1EDA-68E9-4540-BBA7-9AB30C2A2D41}" srcOrd="1" destOrd="0" presId="urn:microsoft.com/office/officeart/2005/8/layout/vList2"/>
    <dgm:cxn modelId="{DCF29EDF-E982-48DE-A09F-D23193A2A67A}" type="presParOf" srcId="{D1D5B5BE-3ECC-457B-B141-4D0F57BC2757}" destId="{BA6D47D1-F5CD-468E-BE8F-437B39C0C8F3}" srcOrd="2" destOrd="0" presId="urn:microsoft.com/office/officeart/2005/8/layout/vList2"/>
    <dgm:cxn modelId="{72B0FB87-19A0-45E3-9F27-F8AD2C277911}" type="presParOf" srcId="{D1D5B5BE-3ECC-457B-B141-4D0F57BC2757}" destId="{97CC10E4-5141-4490-9032-0351CBAFC35B}" srcOrd="3" destOrd="0" presId="urn:microsoft.com/office/officeart/2005/8/layout/vList2"/>
    <dgm:cxn modelId="{14D5060F-9E0A-4970-BFCA-4F519975BF2F}" type="presParOf" srcId="{D1D5B5BE-3ECC-457B-B141-4D0F57BC2757}" destId="{5FAA8551-3DA9-49E2-9B52-69AE794EC382}" srcOrd="4" destOrd="0" presId="urn:microsoft.com/office/officeart/2005/8/layout/vList2"/>
    <dgm:cxn modelId="{483F25A2-B179-4B49-B9A2-76A190486AC6}" type="presParOf" srcId="{D1D5B5BE-3ECC-457B-B141-4D0F57BC2757}" destId="{F15B74F8-60FE-416E-901E-7598D4318C56}" srcOrd="5" destOrd="0" presId="urn:microsoft.com/office/officeart/2005/8/layout/vList2"/>
    <dgm:cxn modelId="{4A5384A6-68E0-42B4-8420-4EA22B91544F}" type="presParOf" srcId="{D1D5B5BE-3ECC-457B-B141-4D0F57BC2757}" destId="{802314CA-1EFA-4122-A445-17D2182E8C30}" srcOrd="6" destOrd="0" presId="urn:microsoft.com/office/officeart/2005/8/layout/vList2"/>
    <dgm:cxn modelId="{6E0EF279-85EE-4F20-9749-C9C807803147}" type="presParOf" srcId="{D1D5B5BE-3ECC-457B-B141-4D0F57BC2757}" destId="{FC5DA9AF-E9C6-4E63-BAB8-E21BB5572643}" srcOrd="7" destOrd="0" presId="urn:microsoft.com/office/officeart/2005/8/layout/vList2"/>
    <dgm:cxn modelId="{8FEAA82A-E529-466B-A45C-EBEB9C79F6B3}" type="presParOf" srcId="{D1D5B5BE-3ECC-457B-B141-4D0F57BC2757}" destId="{85D1273D-A780-4882-B97A-BDFF87A7F066}" srcOrd="8" destOrd="0" presId="urn:microsoft.com/office/officeart/2005/8/layout/vList2"/>
    <dgm:cxn modelId="{5444E15A-67E6-4CC4-995F-E21B278DDD7C}" type="presParOf" srcId="{D1D5B5BE-3ECC-457B-B141-4D0F57BC2757}" destId="{FAB310CD-CADC-442D-8FF8-5CDF987B6D0A}" srcOrd="9" destOrd="0" presId="urn:microsoft.com/office/officeart/2005/8/layout/vList2"/>
    <dgm:cxn modelId="{1EFF62EC-15EF-441F-8A7E-C974F7DBF328}" type="presParOf" srcId="{D1D5B5BE-3ECC-457B-B141-4D0F57BC2757}" destId="{9DC46D90-E3E5-472D-B699-FAD9F827E21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F048EA-2F71-4A15-97E5-9D59D24B8F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465228D-7DBD-4562-BC1A-1A6AFB0A63A0}">
      <dgm:prSet phldrT="[Texto]"/>
      <dgm:spPr/>
      <dgm:t>
        <a:bodyPr/>
        <a:lstStyle/>
        <a:p>
          <a:r>
            <a:rPr lang="pt-BR" b="1" u="sng" dirty="0"/>
            <a:t>Caso Odebrecht</a:t>
          </a:r>
          <a:endParaRPr lang="pt-BR" dirty="0"/>
        </a:p>
      </dgm:t>
    </dgm:pt>
    <dgm:pt modelId="{693A0A3E-ACA8-4A2D-A0C6-87002826BB67}" type="parTrans" cxnId="{194F3C7F-E434-480C-B53C-E94BB6A1A8EC}">
      <dgm:prSet/>
      <dgm:spPr/>
      <dgm:t>
        <a:bodyPr/>
        <a:lstStyle/>
        <a:p>
          <a:endParaRPr lang="pt-BR"/>
        </a:p>
      </dgm:t>
    </dgm:pt>
    <dgm:pt modelId="{55FB6764-FDC2-4F86-9F49-31494426E766}" type="sibTrans" cxnId="{194F3C7F-E434-480C-B53C-E94BB6A1A8EC}">
      <dgm:prSet/>
      <dgm:spPr/>
      <dgm:t>
        <a:bodyPr/>
        <a:lstStyle/>
        <a:p>
          <a:endParaRPr lang="pt-BR"/>
        </a:p>
      </dgm:t>
    </dgm:pt>
    <dgm:pt modelId="{B1BEE3EE-D571-4D6F-880A-595CDF7CF3F7}">
      <dgm:prSet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pt-BR" dirty="0"/>
            <a:t>Total de 174 pessoas físicas (67 servidores ou empregados públicos federais dos quais 35 receberam vantagens indevidas da ordem de R$ 595,5 milhões; e 107 agentes políticos e pessoas interpostas que receberam vantagens indevidas da ordem de R$ 582,9 milhões)</a:t>
          </a:r>
        </a:p>
      </dgm:t>
    </dgm:pt>
    <dgm:pt modelId="{55934519-3080-4F32-AD5E-2DBC49E162DE}" type="parTrans" cxnId="{99E54D1C-5ACC-4A79-BC49-F3CAB3007E1A}">
      <dgm:prSet/>
      <dgm:spPr/>
      <dgm:t>
        <a:bodyPr/>
        <a:lstStyle/>
        <a:p>
          <a:endParaRPr lang="pt-BR"/>
        </a:p>
      </dgm:t>
    </dgm:pt>
    <dgm:pt modelId="{8F5F06A0-E4A1-446A-8282-25EA13F667DD}" type="sibTrans" cxnId="{99E54D1C-5ACC-4A79-BC49-F3CAB3007E1A}">
      <dgm:prSet/>
      <dgm:spPr/>
      <dgm:t>
        <a:bodyPr/>
        <a:lstStyle/>
        <a:p>
          <a:endParaRPr lang="pt-BR"/>
        </a:p>
      </dgm:t>
    </dgm:pt>
    <dgm:pt modelId="{6DC2A628-B4CC-4E42-8A20-9ED60F7291CE}">
      <dgm:prSet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pt-BR" dirty="0"/>
            <a:t>3 partidos políticos que receberam vantagens indevidas da ordem de R$ 233,3 milhões</a:t>
          </a:r>
        </a:p>
      </dgm:t>
    </dgm:pt>
    <dgm:pt modelId="{A950E796-A3A6-4FF8-B1C2-348FD13814E1}" type="parTrans" cxnId="{293F8D5F-509D-46F3-AB9D-6B423493E625}">
      <dgm:prSet/>
      <dgm:spPr/>
      <dgm:t>
        <a:bodyPr/>
        <a:lstStyle/>
        <a:p>
          <a:endParaRPr lang="pt-BR"/>
        </a:p>
      </dgm:t>
    </dgm:pt>
    <dgm:pt modelId="{722AC4CA-10F3-4C93-BEFC-51492AA882D5}" type="sibTrans" cxnId="{293F8D5F-509D-46F3-AB9D-6B423493E625}">
      <dgm:prSet/>
      <dgm:spPr/>
      <dgm:t>
        <a:bodyPr/>
        <a:lstStyle/>
        <a:p>
          <a:endParaRPr lang="pt-BR"/>
        </a:p>
      </dgm:t>
    </dgm:pt>
    <dgm:pt modelId="{F79F67B8-4775-46A3-9C67-21F4035C5B00}">
      <dgm:prSet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pt-BR" dirty="0"/>
            <a:t>190 pessoas jurídicas mencionadas (incluindo as </a:t>
          </a:r>
          <a:r>
            <a:rPr lang="pt-BR" i="1" dirty="0" err="1"/>
            <a:t>offshores</a:t>
          </a:r>
          <a:r>
            <a:rPr lang="pt-BR" i="1" dirty="0"/>
            <a:t> </a:t>
          </a:r>
          <a:r>
            <a:rPr lang="pt-BR" dirty="0"/>
            <a:t>usadas para a lavagem do dinheiro)</a:t>
          </a:r>
        </a:p>
      </dgm:t>
    </dgm:pt>
    <dgm:pt modelId="{63725947-4C18-4E85-8648-FB0D11EA2EBD}" type="parTrans" cxnId="{AD78CDAE-0521-456A-AC2C-023554563B08}">
      <dgm:prSet/>
      <dgm:spPr/>
      <dgm:t>
        <a:bodyPr/>
        <a:lstStyle/>
        <a:p>
          <a:endParaRPr lang="pt-BR"/>
        </a:p>
      </dgm:t>
    </dgm:pt>
    <dgm:pt modelId="{9CDE1A15-D2B0-40D1-80A6-B053E28F6B0D}" type="sibTrans" cxnId="{AD78CDAE-0521-456A-AC2C-023554563B08}">
      <dgm:prSet/>
      <dgm:spPr/>
      <dgm:t>
        <a:bodyPr/>
        <a:lstStyle/>
        <a:p>
          <a:endParaRPr lang="pt-BR"/>
        </a:p>
      </dgm:t>
    </dgm:pt>
    <dgm:pt modelId="{2634668C-46FA-4D43-BD80-3E21C28EB5AB}">
      <dgm:prSet/>
      <dgm:spPr/>
      <dgm:t>
        <a:bodyPr/>
        <a:lstStyle/>
        <a:p>
          <a:r>
            <a:rPr lang="pt-BR" b="1" u="sng" dirty="0"/>
            <a:t>Caso Technip</a:t>
          </a:r>
          <a:endParaRPr lang="pt-BR" dirty="0"/>
        </a:p>
      </dgm:t>
    </dgm:pt>
    <dgm:pt modelId="{47A0FE1A-F7CC-4F11-9831-24115966B6A1}" type="parTrans" cxnId="{C8B3157D-3E96-46E2-966D-CD7CEA2A7702}">
      <dgm:prSet/>
      <dgm:spPr/>
      <dgm:t>
        <a:bodyPr/>
        <a:lstStyle/>
        <a:p>
          <a:endParaRPr lang="pt-BR"/>
        </a:p>
      </dgm:t>
    </dgm:pt>
    <dgm:pt modelId="{91D7860C-A60F-41E1-9B2A-BBDD0324F627}" type="sibTrans" cxnId="{C8B3157D-3E96-46E2-966D-CD7CEA2A7702}">
      <dgm:prSet/>
      <dgm:spPr/>
      <dgm:t>
        <a:bodyPr/>
        <a:lstStyle/>
        <a:p>
          <a:endParaRPr lang="pt-BR"/>
        </a:p>
      </dgm:t>
    </dgm:pt>
    <dgm:pt modelId="{CC4F13BC-5EBC-4022-90D1-2EAB5053E167}">
      <dgm:prSet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pt-BR" dirty="0"/>
            <a:t>Total de 40 pessoas físicas e jurídicas que receberam US$ 48,6 milhões</a:t>
          </a:r>
        </a:p>
      </dgm:t>
    </dgm:pt>
    <dgm:pt modelId="{6B8BFABD-2498-4A74-852A-963101B50E09}" type="parTrans" cxnId="{8A48F46E-2462-4944-8ADE-F58341CA69E2}">
      <dgm:prSet/>
      <dgm:spPr/>
      <dgm:t>
        <a:bodyPr/>
        <a:lstStyle/>
        <a:p>
          <a:endParaRPr lang="pt-BR"/>
        </a:p>
      </dgm:t>
    </dgm:pt>
    <dgm:pt modelId="{837A3809-3833-41A4-8EDE-3F53E5AB916F}" type="sibTrans" cxnId="{8A48F46E-2462-4944-8ADE-F58341CA69E2}">
      <dgm:prSet/>
      <dgm:spPr/>
      <dgm:t>
        <a:bodyPr/>
        <a:lstStyle/>
        <a:p>
          <a:endParaRPr lang="pt-BR"/>
        </a:p>
      </dgm:t>
    </dgm:pt>
    <dgm:pt modelId="{7EDE72F0-3DB6-47F0-9583-01EBB369E86E}">
      <dgm:prSet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pt-BR" dirty="0"/>
            <a:t>1 partido político que recebeu US$ 676 mil</a:t>
          </a:r>
        </a:p>
      </dgm:t>
    </dgm:pt>
    <dgm:pt modelId="{30D68D0B-D68A-4D7C-8607-4FB4460A59D4}" type="parTrans" cxnId="{9B3D567A-27C5-4F05-BF5F-9F6121B3ADC1}">
      <dgm:prSet/>
      <dgm:spPr/>
      <dgm:t>
        <a:bodyPr/>
        <a:lstStyle/>
        <a:p>
          <a:endParaRPr lang="pt-BR"/>
        </a:p>
      </dgm:t>
    </dgm:pt>
    <dgm:pt modelId="{E66C9591-9309-4DFC-94AE-211E8A9CEE20}" type="sibTrans" cxnId="{9B3D567A-27C5-4F05-BF5F-9F6121B3ADC1}">
      <dgm:prSet/>
      <dgm:spPr/>
      <dgm:t>
        <a:bodyPr/>
        <a:lstStyle/>
        <a:p>
          <a:endParaRPr lang="pt-BR"/>
        </a:p>
      </dgm:t>
    </dgm:pt>
    <dgm:pt modelId="{3170E2C4-ED6B-4555-BC18-ED946F0E8C3F}">
      <dgm:prSet/>
      <dgm:spPr/>
      <dgm:t>
        <a:bodyPr/>
        <a:lstStyle/>
        <a:p>
          <a:r>
            <a:rPr lang="pt-BR" b="1" u="sng" dirty="0"/>
            <a:t>Braskem</a:t>
          </a:r>
          <a:endParaRPr lang="pt-BR" dirty="0"/>
        </a:p>
      </dgm:t>
    </dgm:pt>
    <dgm:pt modelId="{BD26A21F-DD2C-4EBD-B3F2-CA98FAB2E92A}" type="parTrans" cxnId="{F6CA2D08-ECD0-4C89-8B95-FF26FD222201}">
      <dgm:prSet/>
      <dgm:spPr/>
      <dgm:t>
        <a:bodyPr/>
        <a:lstStyle/>
        <a:p>
          <a:endParaRPr lang="pt-BR"/>
        </a:p>
      </dgm:t>
    </dgm:pt>
    <dgm:pt modelId="{4FB34D01-5275-40FF-B5D9-EA68754673F4}" type="sibTrans" cxnId="{F6CA2D08-ECD0-4C89-8B95-FF26FD222201}">
      <dgm:prSet/>
      <dgm:spPr/>
      <dgm:t>
        <a:bodyPr/>
        <a:lstStyle/>
        <a:p>
          <a:endParaRPr lang="pt-BR"/>
        </a:p>
      </dgm:t>
    </dgm:pt>
    <dgm:pt modelId="{46F5D3CB-EFD8-4F48-B9C9-E3428B8E26C2}">
      <dgm:prSet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pt-BR" dirty="0"/>
            <a:t>A empresa colaborou com informações e provas sobre atos ilícitos cometidos por mais de 60 pessoas físicas e jurídicas que receberam valores da ordem de R$ 1,26 bilhão</a:t>
          </a:r>
        </a:p>
      </dgm:t>
    </dgm:pt>
    <dgm:pt modelId="{D0F7DB0F-BD51-4EFF-AF86-1D885B81E6AB}" type="parTrans" cxnId="{B2043DC3-0444-44F8-8DD3-73B3F188C749}">
      <dgm:prSet/>
      <dgm:spPr/>
      <dgm:t>
        <a:bodyPr/>
        <a:lstStyle/>
        <a:p>
          <a:endParaRPr lang="pt-BR"/>
        </a:p>
      </dgm:t>
    </dgm:pt>
    <dgm:pt modelId="{5CEB0A4D-8BD8-468F-9346-E786B409BC3E}" type="sibTrans" cxnId="{B2043DC3-0444-44F8-8DD3-73B3F188C749}">
      <dgm:prSet/>
      <dgm:spPr/>
      <dgm:t>
        <a:bodyPr/>
        <a:lstStyle/>
        <a:p>
          <a:endParaRPr lang="pt-BR"/>
        </a:p>
      </dgm:t>
    </dgm:pt>
    <dgm:pt modelId="{D73DE2E5-B8B8-4DDA-BCE7-6D7CF40E4040}">
      <dgm:prSet/>
      <dgm:spPr/>
      <dgm:t>
        <a:bodyPr/>
        <a:lstStyle/>
        <a:p>
          <a:r>
            <a:rPr lang="pt-BR" b="1" u="sng" dirty="0"/>
            <a:t>Camargo Corrêa</a:t>
          </a:r>
          <a:endParaRPr lang="pt-BR" dirty="0"/>
        </a:p>
      </dgm:t>
    </dgm:pt>
    <dgm:pt modelId="{4224BDAA-0362-4E31-8D36-081B4A1BA628}" type="parTrans" cxnId="{BD436877-F1C1-4F2D-9CEC-89F02EBBD1B6}">
      <dgm:prSet/>
      <dgm:spPr/>
      <dgm:t>
        <a:bodyPr/>
        <a:lstStyle/>
        <a:p>
          <a:endParaRPr lang="pt-BR"/>
        </a:p>
      </dgm:t>
    </dgm:pt>
    <dgm:pt modelId="{07C9B455-8346-4F11-B890-6438180CBEF1}" type="sibTrans" cxnId="{BD436877-F1C1-4F2D-9CEC-89F02EBBD1B6}">
      <dgm:prSet/>
      <dgm:spPr/>
      <dgm:t>
        <a:bodyPr/>
        <a:lstStyle/>
        <a:p>
          <a:endParaRPr lang="pt-BR"/>
        </a:p>
      </dgm:t>
    </dgm:pt>
    <dgm:pt modelId="{78EB0F30-86EE-410C-9C76-39326799E512}">
      <dgm:prSet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pt-BR" dirty="0"/>
            <a:t>O levantamento do quantitativo de pessoas físicas e jurídicas encontra-se em andamento.</a:t>
          </a:r>
        </a:p>
      </dgm:t>
    </dgm:pt>
    <dgm:pt modelId="{997C50E0-09EB-4082-921A-A3535AA07534}" type="parTrans" cxnId="{FDD3B934-C8E4-4A61-AD39-5B80C05CF10F}">
      <dgm:prSet/>
      <dgm:spPr/>
      <dgm:t>
        <a:bodyPr/>
        <a:lstStyle/>
        <a:p>
          <a:endParaRPr lang="pt-BR"/>
        </a:p>
      </dgm:t>
    </dgm:pt>
    <dgm:pt modelId="{6C613AE5-71C4-4F1B-BE41-916C31C334D4}" type="sibTrans" cxnId="{FDD3B934-C8E4-4A61-AD39-5B80C05CF10F}">
      <dgm:prSet/>
      <dgm:spPr/>
      <dgm:t>
        <a:bodyPr/>
        <a:lstStyle/>
        <a:p>
          <a:endParaRPr lang="pt-BR"/>
        </a:p>
      </dgm:t>
    </dgm:pt>
    <dgm:pt modelId="{E0077B54-31CE-411D-9722-4CA23BDFFC68}">
      <dgm:prSet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pt-BR" dirty="0"/>
            <a:t>Os valores de propina correspondem a R$ 330,3 milhões</a:t>
          </a:r>
        </a:p>
      </dgm:t>
    </dgm:pt>
    <dgm:pt modelId="{9FA98156-CA1D-431E-9EBD-0E6D86EE4A8A}" type="parTrans" cxnId="{0CC5A92A-3760-4494-AFA2-40C490CDD3BB}">
      <dgm:prSet/>
      <dgm:spPr/>
      <dgm:t>
        <a:bodyPr/>
        <a:lstStyle/>
        <a:p>
          <a:endParaRPr lang="pt-BR"/>
        </a:p>
      </dgm:t>
    </dgm:pt>
    <dgm:pt modelId="{83B30472-D0A8-4180-9CBE-6CE041CE5C59}" type="sibTrans" cxnId="{0CC5A92A-3760-4494-AFA2-40C490CDD3BB}">
      <dgm:prSet/>
      <dgm:spPr/>
      <dgm:t>
        <a:bodyPr/>
        <a:lstStyle/>
        <a:p>
          <a:endParaRPr lang="pt-BR"/>
        </a:p>
      </dgm:t>
    </dgm:pt>
    <dgm:pt modelId="{250352A3-5D79-447C-8838-16BD75122363}">
      <dgm:prSet/>
      <dgm:spPr/>
      <dgm:t>
        <a:bodyPr/>
        <a:lstStyle/>
        <a:p>
          <a:r>
            <a:rPr lang="pt-BR" b="1" u="sng" dirty="0"/>
            <a:t>Andrade Gutierrez</a:t>
          </a:r>
          <a:endParaRPr lang="pt-BR" dirty="0"/>
        </a:p>
      </dgm:t>
    </dgm:pt>
    <dgm:pt modelId="{F1547DC0-1A1B-4747-8ACC-4FE2E8689E18}" type="parTrans" cxnId="{E5E0A155-4770-4468-9312-498665BD9FBF}">
      <dgm:prSet/>
      <dgm:spPr/>
      <dgm:t>
        <a:bodyPr/>
        <a:lstStyle/>
        <a:p>
          <a:endParaRPr lang="pt-BR"/>
        </a:p>
      </dgm:t>
    </dgm:pt>
    <dgm:pt modelId="{AEB3A211-2134-4A9D-9A52-037B48CDA6B7}" type="sibTrans" cxnId="{E5E0A155-4770-4468-9312-498665BD9FBF}">
      <dgm:prSet/>
      <dgm:spPr/>
      <dgm:t>
        <a:bodyPr/>
        <a:lstStyle/>
        <a:p>
          <a:endParaRPr lang="pt-BR"/>
        </a:p>
      </dgm:t>
    </dgm:pt>
    <dgm:pt modelId="{DCDB993E-47C9-4CBC-9B9C-5243F120D9D3}">
      <dgm:prSet/>
      <dgm:spPr/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pt-BR" dirty="0"/>
            <a:t>Cerca de 250 pessoas físicas e 100 pessoas jurídicas nos 54 contratos apurados.</a:t>
          </a:r>
        </a:p>
      </dgm:t>
    </dgm:pt>
    <dgm:pt modelId="{9F7ADD34-42BD-41B7-AB14-25825E7FA46A}" type="parTrans" cxnId="{ABD0BF25-A94E-41ED-B9BF-3157669A69F8}">
      <dgm:prSet/>
      <dgm:spPr/>
      <dgm:t>
        <a:bodyPr/>
        <a:lstStyle/>
        <a:p>
          <a:endParaRPr lang="pt-BR"/>
        </a:p>
      </dgm:t>
    </dgm:pt>
    <dgm:pt modelId="{56ED0312-C562-4F77-8628-5B812CB8A978}" type="sibTrans" cxnId="{ABD0BF25-A94E-41ED-B9BF-3157669A69F8}">
      <dgm:prSet/>
      <dgm:spPr/>
      <dgm:t>
        <a:bodyPr/>
        <a:lstStyle/>
        <a:p>
          <a:endParaRPr lang="pt-BR"/>
        </a:p>
      </dgm:t>
    </dgm:pt>
    <dgm:pt modelId="{E064717B-81CD-4280-B59E-BD34D30BE4D1}">
      <dgm:prSet/>
      <dgm:spPr/>
      <dgm:t>
        <a:bodyPr/>
        <a:lstStyle/>
        <a:p>
          <a:r>
            <a:rPr lang="pt-BR" dirty="0"/>
            <a:t>O valor total de propinas foi de R$ 328 milhões</a:t>
          </a:r>
        </a:p>
      </dgm:t>
    </dgm:pt>
    <dgm:pt modelId="{D5AC79CC-10C6-4CBC-9C8D-C64F5BCCE2A5}" type="parTrans" cxnId="{FF09020B-96C2-48C3-A1DE-49F604480F2E}">
      <dgm:prSet/>
      <dgm:spPr/>
      <dgm:t>
        <a:bodyPr/>
        <a:lstStyle/>
        <a:p>
          <a:endParaRPr lang="pt-BR"/>
        </a:p>
      </dgm:t>
    </dgm:pt>
    <dgm:pt modelId="{75ED84F3-3FD7-4C01-A5F3-2B0892960A06}" type="sibTrans" cxnId="{FF09020B-96C2-48C3-A1DE-49F604480F2E}">
      <dgm:prSet/>
      <dgm:spPr/>
      <dgm:t>
        <a:bodyPr/>
        <a:lstStyle/>
        <a:p>
          <a:endParaRPr lang="pt-BR"/>
        </a:p>
      </dgm:t>
    </dgm:pt>
    <dgm:pt modelId="{FBEB7668-B51F-4A43-AF1F-E77307F0E191}" type="pres">
      <dgm:prSet presAssocID="{41F048EA-2F71-4A15-97E5-9D59D24B8F0D}" presName="linear" presStyleCnt="0">
        <dgm:presLayoutVars>
          <dgm:animLvl val="lvl"/>
          <dgm:resizeHandles val="exact"/>
        </dgm:presLayoutVars>
      </dgm:prSet>
      <dgm:spPr/>
    </dgm:pt>
    <dgm:pt modelId="{61EA5E95-E1E0-4349-BD95-E586B953DC40}" type="pres">
      <dgm:prSet presAssocID="{3465228D-7DBD-4562-BC1A-1A6AFB0A63A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AAA32BE-F709-4E86-986C-18293DE46F5F}" type="pres">
      <dgm:prSet presAssocID="{3465228D-7DBD-4562-BC1A-1A6AFB0A63A0}" presName="childText" presStyleLbl="revTx" presStyleIdx="0" presStyleCnt="5">
        <dgm:presLayoutVars>
          <dgm:bulletEnabled val="1"/>
        </dgm:presLayoutVars>
      </dgm:prSet>
      <dgm:spPr/>
    </dgm:pt>
    <dgm:pt modelId="{F4753E77-E334-4B72-B92C-773D92CAAF95}" type="pres">
      <dgm:prSet presAssocID="{2634668C-46FA-4D43-BD80-3E21C28EB5A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AAD494B-1104-40AD-9AB8-C3EC244E1BF1}" type="pres">
      <dgm:prSet presAssocID="{2634668C-46FA-4D43-BD80-3E21C28EB5AB}" presName="childText" presStyleLbl="revTx" presStyleIdx="1" presStyleCnt="5">
        <dgm:presLayoutVars>
          <dgm:bulletEnabled val="1"/>
        </dgm:presLayoutVars>
      </dgm:prSet>
      <dgm:spPr/>
    </dgm:pt>
    <dgm:pt modelId="{847EA00C-E389-493C-B51B-A5E98888C720}" type="pres">
      <dgm:prSet presAssocID="{3170E2C4-ED6B-4555-BC18-ED946F0E8C3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69A9DC5-F8EA-4B42-AE93-F6C38A831002}" type="pres">
      <dgm:prSet presAssocID="{3170E2C4-ED6B-4555-BC18-ED946F0E8C3F}" presName="childText" presStyleLbl="revTx" presStyleIdx="2" presStyleCnt="5">
        <dgm:presLayoutVars>
          <dgm:bulletEnabled val="1"/>
        </dgm:presLayoutVars>
      </dgm:prSet>
      <dgm:spPr/>
    </dgm:pt>
    <dgm:pt modelId="{B6447A48-B9BE-4299-AD04-EF41DA42321B}" type="pres">
      <dgm:prSet presAssocID="{D73DE2E5-B8B8-4DDA-BCE7-6D7CF40E404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95A0932-4048-487A-B552-45FC009B4B56}" type="pres">
      <dgm:prSet presAssocID="{D73DE2E5-B8B8-4DDA-BCE7-6D7CF40E4040}" presName="childText" presStyleLbl="revTx" presStyleIdx="3" presStyleCnt="5">
        <dgm:presLayoutVars>
          <dgm:bulletEnabled val="1"/>
        </dgm:presLayoutVars>
      </dgm:prSet>
      <dgm:spPr/>
    </dgm:pt>
    <dgm:pt modelId="{6AB28D46-622B-4722-AE62-DAC633293B4F}" type="pres">
      <dgm:prSet presAssocID="{250352A3-5D79-447C-8838-16BD7512236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7EA1FCC3-6607-4B58-9089-17C19D302095}" type="pres">
      <dgm:prSet presAssocID="{250352A3-5D79-447C-8838-16BD75122363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F6CA2D08-ECD0-4C89-8B95-FF26FD222201}" srcId="{41F048EA-2F71-4A15-97E5-9D59D24B8F0D}" destId="{3170E2C4-ED6B-4555-BC18-ED946F0E8C3F}" srcOrd="2" destOrd="0" parTransId="{BD26A21F-DD2C-4EBD-B3F2-CA98FAB2E92A}" sibTransId="{4FB34D01-5275-40FF-B5D9-EA68754673F4}"/>
    <dgm:cxn modelId="{FF09020B-96C2-48C3-A1DE-49F604480F2E}" srcId="{250352A3-5D79-447C-8838-16BD75122363}" destId="{E064717B-81CD-4280-B59E-BD34D30BE4D1}" srcOrd="1" destOrd="0" parTransId="{D5AC79CC-10C6-4CBC-9C8D-C64F5BCCE2A5}" sibTransId="{75ED84F3-3FD7-4C01-A5F3-2B0892960A06}"/>
    <dgm:cxn modelId="{9017080B-4EC4-4D8C-85EC-378B0FFB4570}" type="presOf" srcId="{D73DE2E5-B8B8-4DDA-BCE7-6D7CF40E4040}" destId="{B6447A48-B9BE-4299-AD04-EF41DA42321B}" srcOrd="0" destOrd="0" presId="urn:microsoft.com/office/officeart/2005/8/layout/vList2"/>
    <dgm:cxn modelId="{99E54D1C-5ACC-4A79-BC49-F3CAB3007E1A}" srcId="{3465228D-7DBD-4562-BC1A-1A6AFB0A63A0}" destId="{B1BEE3EE-D571-4D6F-880A-595CDF7CF3F7}" srcOrd="0" destOrd="0" parTransId="{55934519-3080-4F32-AD5E-2DBC49E162DE}" sibTransId="{8F5F06A0-E4A1-446A-8282-25EA13F667DD}"/>
    <dgm:cxn modelId="{ABD0BF25-A94E-41ED-B9BF-3157669A69F8}" srcId="{250352A3-5D79-447C-8838-16BD75122363}" destId="{DCDB993E-47C9-4CBC-9B9C-5243F120D9D3}" srcOrd="0" destOrd="0" parTransId="{9F7ADD34-42BD-41B7-AB14-25825E7FA46A}" sibTransId="{56ED0312-C562-4F77-8628-5B812CB8A978}"/>
    <dgm:cxn modelId="{4DEE242A-2B7F-4ACC-9FEE-93A4B21966FA}" type="presOf" srcId="{E064717B-81CD-4280-B59E-BD34D30BE4D1}" destId="{7EA1FCC3-6607-4B58-9089-17C19D302095}" srcOrd="0" destOrd="1" presId="urn:microsoft.com/office/officeart/2005/8/layout/vList2"/>
    <dgm:cxn modelId="{0CC5A92A-3760-4494-AFA2-40C490CDD3BB}" srcId="{D73DE2E5-B8B8-4DDA-BCE7-6D7CF40E4040}" destId="{E0077B54-31CE-411D-9722-4CA23BDFFC68}" srcOrd="1" destOrd="0" parTransId="{9FA98156-CA1D-431E-9EBD-0E6D86EE4A8A}" sibTransId="{83B30472-D0A8-4180-9CBE-6CE041CE5C59}"/>
    <dgm:cxn modelId="{4F17F82C-FC52-4BD1-B178-04890235E9B9}" type="presOf" srcId="{2634668C-46FA-4D43-BD80-3E21C28EB5AB}" destId="{F4753E77-E334-4B72-B92C-773D92CAAF95}" srcOrd="0" destOrd="0" presId="urn:microsoft.com/office/officeart/2005/8/layout/vList2"/>
    <dgm:cxn modelId="{71657431-5AAC-49EA-93D8-27BDC64E5FB4}" type="presOf" srcId="{46F5D3CB-EFD8-4F48-B9C9-E3428B8E26C2}" destId="{069A9DC5-F8EA-4B42-AE93-F6C38A831002}" srcOrd="0" destOrd="0" presId="urn:microsoft.com/office/officeart/2005/8/layout/vList2"/>
    <dgm:cxn modelId="{E2F0FA32-8313-4E8A-A669-9FEE5D58758D}" type="presOf" srcId="{F79F67B8-4775-46A3-9C67-21F4035C5B00}" destId="{0AAA32BE-F709-4E86-986C-18293DE46F5F}" srcOrd="0" destOrd="2" presId="urn:microsoft.com/office/officeart/2005/8/layout/vList2"/>
    <dgm:cxn modelId="{FDD3B934-C8E4-4A61-AD39-5B80C05CF10F}" srcId="{D73DE2E5-B8B8-4DDA-BCE7-6D7CF40E4040}" destId="{78EB0F30-86EE-410C-9C76-39326799E512}" srcOrd="0" destOrd="0" parTransId="{997C50E0-09EB-4082-921A-A3535AA07534}" sibTransId="{6C613AE5-71C4-4F1B-BE41-916C31C334D4}"/>
    <dgm:cxn modelId="{293F8D5F-509D-46F3-AB9D-6B423493E625}" srcId="{3465228D-7DBD-4562-BC1A-1A6AFB0A63A0}" destId="{6DC2A628-B4CC-4E42-8A20-9ED60F7291CE}" srcOrd="1" destOrd="0" parTransId="{A950E796-A3A6-4FF8-B1C2-348FD13814E1}" sibTransId="{722AC4CA-10F3-4C93-BEFC-51492AA882D5}"/>
    <dgm:cxn modelId="{BDB07B44-0723-4E8C-BA2B-20DE6F17460F}" type="presOf" srcId="{7EDE72F0-3DB6-47F0-9583-01EBB369E86E}" destId="{BAAD494B-1104-40AD-9AB8-C3EC244E1BF1}" srcOrd="0" destOrd="1" presId="urn:microsoft.com/office/officeart/2005/8/layout/vList2"/>
    <dgm:cxn modelId="{B4F5EA44-ED76-44F8-971A-112C789849C0}" type="presOf" srcId="{6DC2A628-B4CC-4E42-8A20-9ED60F7291CE}" destId="{0AAA32BE-F709-4E86-986C-18293DE46F5F}" srcOrd="0" destOrd="1" presId="urn:microsoft.com/office/officeart/2005/8/layout/vList2"/>
    <dgm:cxn modelId="{0201D249-114B-414C-9B37-47CF58F8AE2D}" type="presOf" srcId="{E0077B54-31CE-411D-9722-4CA23BDFFC68}" destId="{295A0932-4048-487A-B552-45FC009B4B56}" srcOrd="0" destOrd="1" presId="urn:microsoft.com/office/officeart/2005/8/layout/vList2"/>
    <dgm:cxn modelId="{33D41C4E-897A-4D36-96F5-8C01EDB79843}" type="presOf" srcId="{78EB0F30-86EE-410C-9C76-39326799E512}" destId="{295A0932-4048-487A-B552-45FC009B4B56}" srcOrd="0" destOrd="0" presId="urn:microsoft.com/office/officeart/2005/8/layout/vList2"/>
    <dgm:cxn modelId="{8A48F46E-2462-4944-8ADE-F58341CA69E2}" srcId="{2634668C-46FA-4D43-BD80-3E21C28EB5AB}" destId="{CC4F13BC-5EBC-4022-90D1-2EAB5053E167}" srcOrd="0" destOrd="0" parTransId="{6B8BFABD-2498-4A74-852A-963101B50E09}" sibTransId="{837A3809-3833-41A4-8EDE-3F53E5AB916F}"/>
    <dgm:cxn modelId="{8EB51755-2B79-45DA-9DB9-0C646BA0E8FA}" type="presOf" srcId="{B1BEE3EE-D571-4D6F-880A-595CDF7CF3F7}" destId="{0AAA32BE-F709-4E86-986C-18293DE46F5F}" srcOrd="0" destOrd="0" presId="urn:microsoft.com/office/officeart/2005/8/layout/vList2"/>
    <dgm:cxn modelId="{E5E0A155-4770-4468-9312-498665BD9FBF}" srcId="{41F048EA-2F71-4A15-97E5-9D59D24B8F0D}" destId="{250352A3-5D79-447C-8838-16BD75122363}" srcOrd="4" destOrd="0" parTransId="{F1547DC0-1A1B-4747-8ACC-4FE2E8689E18}" sibTransId="{AEB3A211-2134-4A9D-9A52-037B48CDA6B7}"/>
    <dgm:cxn modelId="{BD436877-F1C1-4F2D-9CEC-89F02EBBD1B6}" srcId="{41F048EA-2F71-4A15-97E5-9D59D24B8F0D}" destId="{D73DE2E5-B8B8-4DDA-BCE7-6D7CF40E4040}" srcOrd="3" destOrd="0" parTransId="{4224BDAA-0362-4E31-8D36-081B4A1BA628}" sibTransId="{07C9B455-8346-4F11-B890-6438180CBEF1}"/>
    <dgm:cxn modelId="{50BDD778-0295-4914-B8D5-96C90F623FC6}" type="presOf" srcId="{3465228D-7DBD-4562-BC1A-1A6AFB0A63A0}" destId="{61EA5E95-E1E0-4349-BD95-E586B953DC40}" srcOrd="0" destOrd="0" presId="urn:microsoft.com/office/officeart/2005/8/layout/vList2"/>
    <dgm:cxn modelId="{9B3D567A-27C5-4F05-BF5F-9F6121B3ADC1}" srcId="{2634668C-46FA-4D43-BD80-3E21C28EB5AB}" destId="{7EDE72F0-3DB6-47F0-9583-01EBB369E86E}" srcOrd="1" destOrd="0" parTransId="{30D68D0B-D68A-4D7C-8607-4FB4460A59D4}" sibTransId="{E66C9591-9309-4DFC-94AE-211E8A9CEE20}"/>
    <dgm:cxn modelId="{C8B3157D-3E96-46E2-966D-CD7CEA2A7702}" srcId="{41F048EA-2F71-4A15-97E5-9D59D24B8F0D}" destId="{2634668C-46FA-4D43-BD80-3E21C28EB5AB}" srcOrd="1" destOrd="0" parTransId="{47A0FE1A-F7CC-4F11-9831-24115966B6A1}" sibTransId="{91D7860C-A60F-41E1-9B2A-BBDD0324F627}"/>
    <dgm:cxn modelId="{194F3C7F-E434-480C-B53C-E94BB6A1A8EC}" srcId="{41F048EA-2F71-4A15-97E5-9D59D24B8F0D}" destId="{3465228D-7DBD-4562-BC1A-1A6AFB0A63A0}" srcOrd="0" destOrd="0" parTransId="{693A0A3E-ACA8-4A2D-A0C6-87002826BB67}" sibTransId="{55FB6764-FDC2-4F86-9F49-31494426E766}"/>
    <dgm:cxn modelId="{C94A7E85-B4BE-4F50-9ACC-A717C9CD9E2C}" type="presOf" srcId="{41F048EA-2F71-4A15-97E5-9D59D24B8F0D}" destId="{FBEB7668-B51F-4A43-AF1F-E77307F0E191}" srcOrd="0" destOrd="0" presId="urn:microsoft.com/office/officeart/2005/8/layout/vList2"/>
    <dgm:cxn modelId="{EB26A888-BA67-4179-92D3-3F273EE2EE1C}" type="presOf" srcId="{3170E2C4-ED6B-4555-BC18-ED946F0E8C3F}" destId="{847EA00C-E389-493C-B51B-A5E98888C720}" srcOrd="0" destOrd="0" presId="urn:microsoft.com/office/officeart/2005/8/layout/vList2"/>
    <dgm:cxn modelId="{AD78CDAE-0521-456A-AC2C-023554563B08}" srcId="{3465228D-7DBD-4562-BC1A-1A6AFB0A63A0}" destId="{F79F67B8-4775-46A3-9C67-21F4035C5B00}" srcOrd="2" destOrd="0" parTransId="{63725947-4C18-4E85-8648-FB0D11EA2EBD}" sibTransId="{9CDE1A15-D2B0-40D1-80A6-B053E28F6B0D}"/>
    <dgm:cxn modelId="{B5E229C1-F9D4-4C7C-AB8E-E25140C74A95}" type="presOf" srcId="{250352A3-5D79-447C-8838-16BD75122363}" destId="{6AB28D46-622B-4722-AE62-DAC633293B4F}" srcOrd="0" destOrd="0" presId="urn:microsoft.com/office/officeart/2005/8/layout/vList2"/>
    <dgm:cxn modelId="{B2043DC3-0444-44F8-8DD3-73B3F188C749}" srcId="{3170E2C4-ED6B-4555-BC18-ED946F0E8C3F}" destId="{46F5D3CB-EFD8-4F48-B9C9-E3428B8E26C2}" srcOrd="0" destOrd="0" parTransId="{D0F7DB0F-BD51-4EFF-AF86-1D885B81E6AB}" sibTransId="{5CEB0A4D-8BD8-468F-9346-E786B409BC3E}"/>
    <dgm:cxn modelId="{0E72D1CC-3589-4B41-933C-BC39AD326619}" type="presOf" srcId="{CC4F13BC-5EBC-4022-90D1-2EAB5053E167}" destId="{BAAD494B-1104-40AD-9AB8-C3EC244E1BF1}" srcOrd="0" destOrd="0" presId="urn:microsoft.com/office/officeart/2005/8/layout/vList2"/>
    <dgm:cxn modelId="{F08239F3-5AF8-43A9-AC25-AD10A17E566A}" type="presOf" srcId="{DCDB993E-47C9-4CBC-9B9C-5243F120D9D3}" destId="{7EA1FCC3-6607-4B58-9089-17C19D302095}" srcOrd="0" destOrd="0" presId="urn:microsoft.com/office/officeart/2005/8/layout/vList2"/>
    <dgm:cxn modelId="{519258CE-4106-4CB6-8817-CC78C94D624A}" type="presParOf" srcId="{FBEB7668-B51F-4A43-AF1F-E77307F0E191}" destId="{61EA5E95-E1E0-4349-BD95-E586B953DC40}" srcOrd="0" destOrd="0" presId="urn:microsoft.com/office/officeart/2005/8/layout/vList2"/>
    <dgm:cxn modelId="{B5308E55-E23E-4694-BD75-4D88F75A8311}" type="presParOf" srcId="{FBEB7668-B51F-4A43-AF1F-E77307F0E191}" destId="{0AAA32BE-F709-4E86-986C-18293DE46F5F}" srcOrd="1" destOrd="0" presId="urn:microsoft.com/office/officeart/2005/8/layout/vList2"/>
    <dgm:cxn modelId="{9DCCC386-80B5-485B-BE5B-E05DC5F3F19F}" type="presParOf" srcId="{FBEB7668-B51F-4A43-AF1F-E77307F0E191}" destId="{F4753E77-E334-4B72-B92C-773D92CAAF95}" srcOrd="2" destOrd="0" presId="urn:microsoft.com/office/officeart/2005/8/layout/vList2"/>
    <dgm:cxn modelId="{2C1D325C-2987-4683-8411-46D4A77B2BF6}" type="presParOf" srcId="{FBEB7668-B51F-4A43-AF1F-E77307F0E191}" destId="{BAAD494B-1104-40AD-9AB8-C3EC244E1BF1}" srcOrd="3" destOrd="0" presId="urn:microsoft.com/office/officeart/2005/8/layout/vList2"/>
    <dgm:cxn modelId="{F5E6EBFF-8316-4005-86FB-2C1160F1C377}" type="presParOf" srcId="{FBEB7668-B51F-4A43-AF1F-E77307F0E191}" destId="{847EA00C-E389-493C-B51B-A5E98888C720}" srcOrd="4" destOrd="0" presId="urn:microsoft.com/office/officeart/2005/8/layout/vList2"/>
    <dgm:cxn modelId="{399C351F-6B8A-4872-A1DC-1CA4D7064728}" type="presParOf" srcId="{FBEB7668-B51F-4A43-AF1F-E77307F0E191}" destId="{069A9DC5-F8EA-4B42-AE93-F6C38A831002}" srcOrd="5" destOrd="0" presId="urn:microsoft.com/office/officeart/2005/8/layout/vList2"/>
    <dgm:cxn modelId="{6287BC8F-1E68-4CC9-A6A0-597142D3B304}" type="presParOf" srcId="{FBEB7668-B51F-4A43-AF1F-E77307F0E191}" destId="{B6447A48-B9BE-4299-AD04-EF41DA42321B}" srcOrd="6" destOrd="0" presId="urn:microsoft.com/office/officeart/2005/8/layout/vList2"/>
    <dgm:cxn modelId="{FF5A4E88-5FE3-4B2A-A081-862CC0EAA68C}" type="presParOf" srcId="{FBEB7668-B51F-4A43-AF1F-E77307F0E191}" destId="{295A0932-4048-487A-B552-45FC009B4B56}" srcOrd="7" destOrd="0" presId="urn:microsoft.com/office/officeart/2005/8/layout/vList2"/>
    <dgm:cxn modelId="{2A06431D-6897-4DB4-AFAE-5B1D2140EA3C}" type="presParOf" srcId="{FBEB7668-B51F-4A43-AF1F-E77307F0E191}" destId="{6AB28D46-622B-4722-AE62-DAC633293B4F}" srcOrd="8" destOrd="0" presId="urn:microsoft.com/office/officeart/2005/8/layout/vList2"/>
    <dgm:cxn modelId="{A6A948EB-2151-43A2-B01B-E1E1C70F2F63}" type="presParOf" srcId="{FBEB7668-B51F-4A43-AF1F-E77307F0E191}" destId="{7EA1FCC3-6607-4B58-9089-17C19D302095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D23FA3-1996-4DE9-AA66-B503FF62999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756060D-315E-4D58-A5FF-0D47C4B98CDB}">
      <dgm:prSet phldrT="[Texto]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pt-BR" dirty="0">
              <a:solidFill>
                <a:schemeClr val="bg1"/>
              </a:solidFill>
            </a:rPr>
            <a:t>Análise quanto à efetividade do Programa (no momento dos ilícitos, remediação e Programa atual)</a:t>
          </a:r>
        </a:p>
      </dgm:t>
    </dgm:pt>
    <dgm:pt modelId="{E44C2565-2F13-4DDA-9C08-07F862C05D44}" type="parTrans" cxnId="{87E03AFE-9782-4339-BE80-91A5CD242F6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C08E623D-2127-44D9-A827-4EA10CB5606B}" type="sibTrans" cxnId="{87E03AFE-9782-4339-BE80-91A5CD242F6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9EDE98F6-9393-4113-9C93-09EBB28F6134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Análise das melhorias e aprimoramentos necessários (Taylor </a:t>
          </a:r>
          <a:r>
            <a:rPr lang="pt-BR" dirty="0" err="1">
              <a:solidFill>
                <a:schemeClr val="bg1"/>
              </a:solidFill>
            </a:rPr>
            <a:t>Made</a:t>
          </a:r>
          <a:r>
            <a:rPr lang="pt-BR" dirty="0">
              <a:solidFill>
                <a:schemeClr val="bg1"/>
              </a:solidFill>
            </a:rPr>
            <a:t>) a fim de evitar nova ocorrência dos fatos (remediação e aprimoramento)</a:t>
          </a:r>
        </a:p>
      </dgm:t>
    </dgm:pt>
    <dgm:pt modelId="{F7DEE54C-939C-46D7-ACF3-E452486FD2E9}" type="parTrans" cxnId="{6F1CE7FF-F1F0-4E77-B176-D6FD650D7727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3CB6B542-0329-407A-A749-12EFE399D930}" type="sibTrans" cxnId="{6F1CE7FF-F1F0-4E77-B176-D6FD650D7727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7324F2AF-AD9F-4CB8-AFAA-D53A64D17523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Dosimetria da multa – percentual de redução</a:t>
          </a:r>
        </a:p>
      </dgm:t>
    </dgm:pt>
    <dgm:pt modelId="{C19F15C9-584C-4234-ABE0-AF130051EF77}" type="parTrans" cxnId="{62955844-9DB0-4F42-87F1-DC12D9BF7169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E197DD9C-1C34-495F-B243-FC088BC38853}" type="sibTrans" cxnId="{62955844-9DB0-4F42-87F1-DC12D9BF7169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67774C30-2566-4A2A-AAC0-A34B19BAD6A4}" type="pres">
      <dgm:prSet presAssocID="{36D23FA3-1996-4DE9-AA66-B503FF62999E}" presName="linear" presStyleCnt="0">
        <dgm:presLayoutVars>
          <dgm:animLvl val="lvl"/>
          <dgm:resizeHandles val="exact"/>
        </dgm:presLayoutVars>
      </dgm:prSet>
      <dgm:spPr/>
    </dgm:pt>
    <dgm:pt modelId="{F2A131D0-8581-4E7C-ABED-CAE90AD5FCA4}" type="pres">
      <dgm:prSet presAssocID="{3756060D-315E-4D58-A5FF-0D47C4B98C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801868-CF89-4B92-A02C-6B2837F7666F}" type="pres">
      <dgm:prSet presAssocID="{C08E623D-2127-44D9-A827-4EA10CB5606B}" presName="spacer" presStyleCnt="0"/>
      <dgm:spPr/>
    </dgm:pt>
    <dgm:pt modelId="{71AAC8BD-5082-407E-B145-F152325C2CD3}" type="pres">
      <dgm:prSet presAssocID="{9EDE98F6-9393-4113-9C93-09EBB28F613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72CFCB3-C121-4CFD-9769-A04DE5D81C4B}" type="pres">
      <dgm:prSet presAssocID="{3CB6B542-0329-407A-A749-12EFE399D930}" presName="spacer" presStyleCnt="0"/>
      <dgm:spPr/>
    </dgm:pt>
    <dgm:pt modelId="{225FC75D-172B-4921-8F5C-ED0FBA35081E}" type="pres">
      <dgm:prSet presAssocID="{7324F2AF-AD9F-4CB8-AFAA-D53A64D1752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2955844-9DB0-4F42-87F1-DC12D9BF7169}" srcId="{36D23FA3-1996-4DE9-AA66-B503FF62999E}" destId="{7324F2AF-AD9F-4CB8-AFAA-D53A64D17523}" srcOrd="2" destOrd="0" parTransId="{C19F15C9-584C-4234-ABE0-AF130051EF77}" sibTransId="{E197DD9C-1C34-495F-B243-FC088BC38853}"/>
    <dgm:cxn modelId="{B1C27D85-9732-4F79-B14D-711FCFFC8BC0}" type="presOf" srcId="{9EDE98F6-9393-4113-9C93-09EBB28F6134}" destId="{71AAC8BD-5082-407E-B145-F152325C2CD3}" srcOrd="0" destOrd="0" presId="urn:microsoft.com/office/officeart/2005/8/layout/vList2"/>
    <dgm:cxn modelId="{248CA999-169F-4CD3-A80D-BD6C8CFA060F}" type="presOf" srcId="{7324F2AF-AD9F-4CB8-AFAA-D53A64D17523}" destId="{225FC75D-172B-4921-8F5C-ED0FBA35081E}" srcOrd="0" destOrd="0" presId="urn:microsoft.com/office/officeart/2005/8/layout/vList2"/>
    <dgm:cxn modelId="{B83A7CD7-7872-4551-98C0-D685C1CF5651}" type="presOf" srcId="{36D23FA3-1996-4DE9-AA66-B503FF62999E}" destId="{67774C30-2566-4A2A-AAC0-A34B19BAD6A4}" srcOrd="0" destOrd="0" presId="urn:microsoft.com/office/officeart/2005/8/layout/vList2"/>
    <dgm:cxn modelId="{7124CFD7-63A1-4A6F-9377-007D8BEB9A96}" type="presOf" srcId="{3756060D-315E-4D58-A5FF-0D47C4B98CDB}" destId="{F2A131D0-8581-4E7C-ABED-CAE90AD5FCA4}" srcOrd="0" destOrd="0" presId="urn:microsoft.com/office/officeart/2005/8/layout/vList2"/>
    <dgm:cxn modelId="{87E03AFE-9782-4339-BE80-91A5CD242F65}" srcId="{36D23FA3-1996-4DE9-AA66-B503FF62999E}" destId="{3756060D-315E-4D58-A5FF-0D47C4B98CDB}" srcOrd="0" destOrd="0" parTransId="{E44C2565-2F13-4DDA-9C08-07F862C05D44}" sibTransId="{C08E623D-2127-44D9-A827-4EA10CB5606B}"/>
    <dgm:cxn modelId="{6F1CE7FF-F1F0-4E77-B176-D6FD650D7727}" srcId="{36D23FA3-1996-4DE9-AA66-B503FF62999E}" destId="{9EDE98F6-9393-4113-9C93-09EBB28F6134}" srcOrd="1" destOrd="0" parTransId="{F7DEE54C-939C-46D7-ACF3-E452486FD2E9}" sibTransId="{3CB6B542-0329-407A-A749-12EFE399D930}"/>
    <dgm:cxn modelId="{5EF49167-EF4E-466D-AC70-DBCEFFE405DE}" type="presParOf" srcId="{67774C30-2566-4A2A-AAC0-A34B19BAD6A4}" destId="{F2A131D0-8581-4E7C-ABED-CAE90AD5FCA4}" srcOrd="0" destOrd="0" presId="urn:microsoft.com/office/officeart/2005/8/layout/vList2"/>
    <dgm:cxn modelId="{6FCF33A3-B526-4400-A366-18F4D25F5803}" type="presParOf" srcId="{67774C30-2566-4A2A-AAC0-A34B19BAD6A4}" destId="{B3801868-CF89-4B92-A02C-6B2837F7666F}" srcOrd="1" destOrd="0" presId="urn:microsoft.com/office/officeart/2005/8/layout/vList2"/>
    <dgm:cxn modelId="{6E95DCDB-9894-45DC-B159-2197BD1588C2}" type="presParOf" srcId="{67774C30-2566-4A2A-AAC0-A34B19BAD6A4}" destId="{71AAC8BD-5082-407E-B145-F152325C2CD3}" srcOrd="2" destOrd="0" presId="urn:microsoft.com/office/officeart/2005/8/layout/vList2"/>
    <dgm:cxn modelId="{5A3860D3-BBA9-40ED-8EA9-9A528790BCDA}" type="presParOf" srcId="{67774C30-2566-4A2A-AAC0-A34B19BAD6A4}" destId="{172CFCB3-C121-4CFD-9769-A04DE5D81C4B}" srcOrd="3" destOrd="0" presId="urn:microsoft.com/office/officeart/2005/8/layout/vList2"/>
    <dgm:cxn modelId="{526473D5-A793-49CC-BC9F-2283CBCD5064}" type="presParOf" srcId="{67774C30-2566-4A2A-AAC0-A34B19BAD6A4}" destId="{225FC75D-172B-4921-8F5C-ED0FBA35081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ECEAE8-7332-4B47-A24F-3417C67AACA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E2EE42A-8250-4D4F-AC97-AD9DC68F9E19}">
      <dgm:prSet phldrT="[Texto]"/>
      <dgm:spPr/>
      <dgm:t>
        <a:bodyPr/>
        <a:lstStyle/>
        <a:p>
          <a:r>
            <a:rPr lang="pt-BR" dirty="0"/>
            <a:t>Ressarcimento</a:t>
          </a:r>
        </a:p>
      </dgm:t>
    </dgm:pt>
    <dgm:pt modelId="{D69DCC5A-810B-407F-9C57-0FE06C506E6F}" type="parTrans" cxnId="{AAA57EF0-76E2-49B3-AD86-3823EE2AC601}">
      <dgm:prSet/>
      <dgm:spPr/>
      <dgm:t>
        <a:bodyPr/>
        <a:lstStyle/>
        <a:p>
          <a:endParaRPr lang="pt-BR"/>
        </a:p>
      </dgm:t>
    </dgm:pt>
    <dgm:pt modelId="{1CA7F399-84F0-403A-A2D7-C050F72B45F4}" type="sibTrans" cxnId="{AAA57EF0-76E2-49B3-AD86-3823EE2AC601}">
      <dgm:prSet/>
      <dgm:spPr/>
      <dgm:t>
        <a:bodyPr/>
        <a:lstStyle/>
        <a:p>
          <a:endParaRPr lang="pt-BR"/>
        </a:p>
      </dgm:t>
    </dgm:pt>
    <dgm:pt modelId="{E482D4BB-016C-4376-889C-05F0DF45E398}">
      <dgm:prSet phldrT="[Texto]"/>
      <dgm:spPr/>
      <dgm:t>
        <a:bodyPr/>
        <a:lstStyle/>
        <a:p>
          <a:r>
            <a:rPr lang="pt-BR" dirty="0"/>
            <a:t>Entes lesados (podendo ser a União)</a:t>
          </a:r>
        </a:p>
      </dgm:t>
    </dgm:pt>
    <dgm:pt modelId="{B1CA4B87-1C58-4841-9DEC-05F78E44A283}" type="parTrans" cxnId="{50271A6C-626D-4FC3-BA70-D55D93B8773D}">
      <dgm:prSet/>
      <dgm:spPr/>
      <dgm:t>
        <a:bodyPr/>
        <a:lstStyle/>
        <a:p>
          <a:endParaRPr lang="pt-BR"/>
        </a:p>
      </dgm:t>
    </dgm:pt>
    <dgm:pt modelId="{68CE3DB1-ADC8-4198-B1D1-AE2A02CDA2BF}" type="sibTrans" cxnId="{50271A6C-626D-4FC3-BA70-D55D93B8773D}">
      <dgm:prSet/>
      <dgm:spPr/>
      <dgm:t>
        <a:bodyPr/>
        <a:lstStyle/>
        <a:p>
          <a:endParaRPr lang="pt-BR"/>
        </a:p>
      </dgm:t>
    </dgm:pt>
    <dgm:pt modelId="{DAD43951-DA09-4478-BA2E-003D6327844D}">
      <dgm:prSet phldrT="[Texto]"/>
      <dgm:spPr/>
      <dgm:t>
        <a:bodyPr/>
        <a:lstStyle/>
        <a:p>
          <a:r>
            <a:rPr lang="pt-BR" dirty="0"/>
            <a:t>Multa da LAC</a:t>
          </a:r>
        </a:p>
      </dgm:t>
    </dgm:pt>
    <dgm:pt modelId="{F67D32A7-4060-4AAB-9281-83E382F46F60}" type="parTrans" cxnId="{DE2C5CC9-7FF6-418B-BD1E-AF692B2E0258}">
      <dgm:prSet/>
      <dgm:spPr/>
      <dgm:t>
        <a:bodyPr/>
        <a:lstStyle/>
        <a:p>
          <a:endParaRPr lang="pt-BR"/>
        </a:p>
      </dgm:t>
    </dgm:pt>
    <dgm:pt modelId="{DFBBA0C8-A36B-48BD-B954-419B24EA1C21}" type="sibTrans" cxnId="{DE2C5CC9-7FF6-418B-BD1E-AF692B2E0258}">
      <dgm:prSet/>
      <dgm:spPr/>
      <dgm:t>
        <a:bodyPr/>
        <a:lstStyle/>
        <a:p>
          <a:endParaRPr lang="pt-BR"/>
        </a:p>
      </dgm:t>
    </dgm:pt>
    <dgm:pt modelId="{FE188CCA-E3C6-4496-A0F9-C54EB9568CBA}">
      <dgm:prSet phldrT="[Texto]"/>
      <dgm:spPr/>
      <dgm:t>
        <a:bodyPr/>
        <a:lstStyle/>
        <a:p>
          <a:r>
            <a:rPr lang="pt-BR" dirty="0"/>
            <a:t>Aos órgãos e entidades que aplicam a pena (União)</a:t>
          </a:r>
        </a:p>
      </dgm:t>
    </dgm:pt>
    <dgm:pt modelId="{A40AB6D9-C762-4F8C-A2E8-43910E96DCD9}" type="parTrans" cxnId="{81CAE401-35A1-4C23-B464-C08CFA3ED655}">
      <dgm:prSet/>
      <dgm:spPr/>
      <dgm:t>
        <a:bodyPr/>
        <a:lstStyle/>
        <a:p>
          <a:endParaRPr lang="pt-BR"/>
        </a:p>
      </dgm:t>
    </dgm:pt>
    <dgm:pt modelId="{630C09D2-6C4A-4BA7-AF5D-433FCF12563C}" type="sibTrans" cxnId="{81CAE401-35A1-4C23-B464-C08CFA3ED655}">
      <dgm:prSet/>
      <dgm:spPr/>
      <dgm:t>
        <a:bodyPr/>
        <a:lstStyle/>
        <a:p>
          <a:endParaRPr lang="pt-BR"/>
        </a:p>
      </dgm:t>
    </dgm:pt>
    <dgm:pt modelId="{D4F27B21-B80F-4524-8D4B-FD94F321CB79}">
      <dgm:prSet phldrT="[Texto]"/>
      <dgm:spPr/>
      <dgm:t>
        <a:bodyPr/>
        <a:lstStyle/>
        <a:p>
          <a:r>
            <a:rPr lang="pt-BR" dirty="0"/>
            <a:t>Multa da LIA</a:t>
          </a:r>
        </a:p>
      </dgm:t>
    </dgm:pt>
    <dgm:pt modelId="{44D99B3D-7F1B-42CF-80C3-957E5093B4DC}" type="parTrans" cxnId="{F22B7EFE-4620-4677-8B74-EC5F2BDDE2A1}">
      <dgm:prSet/>
      <dgm:spPr/>
      <dgm:t>
        <a:bodyPr/>
        <a:lstStyle/>
        <a:p>
          <a:endParaRPr lang="pt-BR"/>
        </a:p>
      </dgm:t>
    </dgm:pt>
    <dgm:pt modelId="{6B04CEFC-D9DE-400D-B095-0BED8E221E84}" type="sibTrans" cxnId="{F22B7EFE-4620-4677-8B74-EC5F2BDDE2A1}">
      <dgm:prSet/>
      <dgm:spPr/>
      <dgm:t>
        <a:bodyPr/>
        <a:lstStyle/>
        <a:p>
          <a:endParaRPr lang="pt-BR"/>
        </a:p>
      </dgm:t>
    </dgm:pt>
    <dgm:pt modelId="{D00B9E21-8DE6-4658-A95C-6B3D2E78F534}">
      <dgm:prSet phldrT="[Texto]"/>
      <dgm:spPr/>
      <dgm:t>
        <a:bodyPr/>
        <a:lstStyle/>
        <a:p>
          <a:r>
            <a:rPr lang="pt-BR" dirty="0"/>
            <a:t>União</a:t>
          </a:r>
        </a:p>
      </dgm:t>
    </dgm:pt>
    <dgm:pt modelId="{CBA0CFBB-89AE-4EBD-B7E3-65BC04427F6B}" type="parTrans" cxnId="{5F4F5C30-083C-4B0D-B16F-3C92A1E651FE}">
      <dgm:prSet/>
      <dgm:spPr/>
      <dgm:t>
        <a:bodyPr/>
        <a:lstStyle/>
        <a:p>
          <a:endParaRPr lang="pt-BR"/>
        </a:p>
      </dgm:t>
    </dgm:pt>
    <dgm:pt modelId="{64CD9455-3712-4028-AB8C-48F4953A935A}" type="sibTrans" cxnId="{5F4F5C30-083C-4B0D-B16F-3C92A1E651FE}">
      <dgm:prSet/>
      <dgm:spPr/>
      <dgm:t>
        <a:bodyPr/>
        <a:lstStyle/>
        <a:p>
          <a:endParaRPr lang="pt-BR"/>
        </a:p>
      </dgm:t>
    </dgm:pt>
    <dgm:pt modelId="{405CFE73-2018-4BBF-8396-CC6436E834C3}" type="pres">
      <dgm:prSet presAssocID="{6AECEAE8-7332-4B47-A24F-3417C67AACA4}" presName="theList" presStyleCnt="0">
        <dgm:presLayoutVars>
          <dgm:dir/>
          <dgm:animLvl val="lvl"/>
          <dgm:resizeHandles val="exact"/>
        </dgm:presLayoutVars>
      </dgm:prSet>
      <dgm:spPr/>
    </dgm:pt>
    <dgm:pt modelId="{4C5C57D0-7B89-468E-B5D8-4E2B7013479B}" type="pres">
      <dgm:prSet presAssocID="{5E2EE42A-8250-4D4F-AC97-AD9DC68F9E19}" presName="compNode" presStyleCnt="0"/>
      <dgm:spPr/>
    </dgm:pt>
    <dgm:pt modelId="{05A7FAC5-B170-4FC2-907F-713BDB34B1EA}" type="pres">
      <dgm:prSet presAssocID="{5E2EE42A-8250-4D4F-AC97-AD9DC68F9E19}" presName="aNode" presStyleLbl="bgShp" presStyleIdx="0" presStyleCnt="3"/>
      <dgm:spPr/>
    </dgm:pt>
    <dgm:pt modelId="{E22FF083-DF26-4570-8165-B49149AB5738}" type="pres">
      <dgm:prSet presAssocID="{5E2EE42A-8250-4D4F-AC97-AD9DC68F9E19}" presName="textNode" presStyleLbl="bgShp" presStyleIdx="0" presStyleCnt="3"/>
      <dgm:spPr/>
    </dgm:pt>
    <dgm:pt modelId="{9E01A30E-5BAA-43EE-B3CF-303D4457CAB5}" type="pres">
      <dgm:prSet presAssocID="{5E2EE42A-8250-4D4F-AC97-AD9DC68F9E19}" presName="compChildNode" presStyleCnt="0"/>
      <dgm:spPr/>
    </dgm:pt>
    <dgm:pt modelId="{9F7D462A-FAED-4A6B-89C7-C2D5F8EBD393}" type="pres">
      <dgm:prSet presAssocID="{5E2EE42A-8250-4D4F-AC97-AD9DC68F9E19}" presName="theInnerList" presStyleCnt="0"/>
      <dgm:spPr/>
    </dgm:pt>
    <dgm:pt modelId="{D9B2A056-AC18-44E0-8D6A-EDCF5FB9848D}" type="pres">
      <dgm:prSet presAssocID="{E482D4BB-016C-4376-889C-05F0DF45E398}" presName="childNode" presStyleLbl="node1" presStyleIdx="0" presStyleCnt="3">
        <dgm:presLayoutVars>
          <dgm:bulletEnabled val="1"/>
        </dgm:presLayoutVars>
      </dgm:prSet>
      <dgm:spPr/>
    </dgm:pt>
    <dgm:pt modelId="{99AAFA53-826A-4E34-9F11-DC8609CD1A16}" type="pres">
      <dgm:prSet presAssocID="{5E2EE42A-8250-4D4F-AC97-AD9DC68F9E19}" presName="aSpace" presStyleCnt="0"/>
      <dgm:spPr/>
    </dgm:pt>
    <dgm:pt modelId="{F9C06794-B5DB-4350-BC87-D501B336C5C1}" type="pres">
      <dgm:prSet presAssocID="{DAD43951-DA09-4478-BA2E-003D6327844D}" presName="compNode" presStyleCnt="0"/>
      <dgm:spPr/>
    </dgm:pt>
    <dgm:pt modelId="{C4C7B33D-A0D5-47D8-AB02-60366D655F06}" type="pres">
      <dgm:prSet presAssocID="{DAD43951-DA09-4478-BA2E-003D6327844D}" presName="aNode" presStyleLbl="bgShp" presStyleIdx="1" presStyleCnt="3"/>
      <dgm:spPr/>
    </dgm:pt>
    <dgm:pt modelId="{2821FCCE-B76B-4C42-B0AE-FFBE7183B5B9}" type="pres">
      <dgm:prSet presAssocID="{DAD43951-DA09-4478-BA2E-003D6327844D}" presName="textNode" presStyleLbl="bgShp" presStyleIdx="1" presStyleCnt="3"/>
      <dgm:spPr/>
    </dgm:pt>
    <dgm:pt modelId="{DCB9D910-36C6-44E5-AB65-E93C0BDC3379}" type="pres">
      <dgm:prSet presAssocID="{DAD43951-DA09-4478-BA2E-003D6327844D}" presName="compChildNode" presStyleCnt="0"/>
      <dgm:spPr/>
    </dgm:pt>
    <dgm:pt modelId="{E1834685-8ED9-455B-8793-42FBFE71399C}" type="pres">
      <dgm:prSet presAssocID="{DAD43951-DA09-4478-BA2E-003D6327844D}" presName="theInnerList" presStyleCnt="0"/>
      <dgm:spPr/>
    </dgm:pt>
    <dgm:pt modelId="{BEBBFC07-EABD-4BC7-B67C-5A53EC469289}" type="pres">
      <dgm:prSet presAssocID="{FE188CCA-E3C6-4496-A0F9-C54EB9568CBA}" presName="childNode" presStyleLbl="node1" presStyleIdx="1" presStyleCnt="3">
        <dgm:presLayoutVars>
          <dgm:bulletEnabled val="1"/>
        </dgm:presLayoutVars>
      </dgm:prSet>
      <dgm:spPr/>
    </dgm:pt>
    <dgm:pt modelId="{F235600C-64C1-45B9-86E8-55EA9241FFEE}" type="pres">
      <dgm:prSet presAssocID="{DAD43951-DA09-4478-BA2E-003D6327844D}" presName="aSpace" presStyleCnt="0"/>
      <dgm:spPr/>
    </dgm:pt>
    <dgm:pt modelId="{48F9DE50-A081-4140-8BCA-8AE47156FF49}" type="pres">
      <dgm:prSet presAssocID="{D4F27B21-B80F-4524-8D4B-FD94F321CB79}" presName="compNode" presStyleCnt="0"/>
      <dgm:spPr/>
    </dgm:pt>
    <dgm:pt modelId="{08C2DFB8-E7A8-4A89-BB15-3D49A9BCBEC1}" type="pres">
      <dgm:prSet presAssocID="{D4F27B21-B80F-4524-8D4B-FD94F321CB79}" presName="aNode" presStyleLbl="bgShp" presStyleIdx="2" presStyleCnt="3"/>
      <dgm:spPr/>
    </dgm:pt>
    <dgm:pt modelId="{05396E91-BAD4-4FD1-8861-882381796D74}" type="pres">
      <dgm:prSet presAssocID="{D4F27B21-B80F-4524-8D4B-FD94F321CB79}" presName="textNode" presStyleLbl="bgShp" presStyleIdx="2" presStyleCnt="3"/>
      <dgm:spPr/>
    </dgm:pt>
    <dgm:pt modelId="{F8B5652E-818A-4AE4-8BA2-A0043C109E82}" type="pres">
      <dgm:prSet presAssocID="{D4F27B21-B80F-4524-8D4B-FD94F321CB79}" presName="compChildNode" presStyleCnt="0"/>
      <dgm:spPr/>
    </dgm:pt>
    <dgm:pt modelId="{280AB22C-50A6-4560-878D-D0054399FE58}" type="pres">
      <dgm:prSet presAssocID="{D4F27B21-B80F-4524-8D4B-FD94F321CB79}" presName="theInnerList" presStyleCnt="0"/>
      <dgm:spPr/>
    </dgm:pt>
    <dgm:pt modelId="{D9153C31-B831-4743-840D-14783B528B42}" type="pres">
      <dgm:prSet presAssocID="{D00B9E21-8DE6-4658-A95C-6B3D2E78F534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81CAE401-35A1-4C23-B464-C08CFA3ED655}" srcId="{DAD43951-DA09-4478-BA2E-003D6327844D}" destId="{FE188CCA-E3C6-4496-A0F9-C54EB9568CBA}" srcOrd="0" destOrd="0" parTransId="{A40AB6D9-C762-4F8C-A2E8-43910E96DCD9}" sibTransId="{630C09D2-6C4A-4BA7-AF5D-433FCF12563C}"/>
    <dgm:cxn modelId="{3F4AF612-9660-4080-AAB6-CDE6595601DD}" type="presOf" srcId="{D4F27B21-B80F-4524-8D4B-FD94F321CB79}" destId="{05396E91-BAD4-4FD1-8861-882381796D74}" srcOrd="1" destOrd="0" presId="urn:microsoft.com/office/officeart/2005/8/layout/lProcess2"/>
    <dgm:cxn modelId="{F170CD1D-2B4B-4077-86CF-1B8FC22A775D}" type="presOf" srcId="{5E2EE42A-8250-4D4F-AC97-AD9DC68F9E19}" destId="{05A7FAC5-B170-4FC2-907F-713BDB34B1EA}" srcOrd="0" destOrd="0" presId="urn:microsoft.com/office/officeart/2005/8/layout/lProcess2"/>
    <dgm:cxn modelId="{5F4F5C30-083C-4B0D-B16F-3C92A1E651FE}" srcId="{D4F27B21-B80F-4524-8D4B-FD94F321CB79}" destId="{D00B9E21-8DE6-4658-A95C-6B3D2E78F534}" srcOrd="0" destOrd="0" parTransId="{CBA0CFBB-89AE-4EBD-B7E3-65BC04427F6B}" sibTransId="{64CD9455-3712-4028-AB8C-48F4953A935A}"/>
    <dgm:cxn modelId="{463BB134-21DD-4255-9675-1265501829F8}" type="presOf" srcId="{D4F27B21-B80F-4524-8D4B-FD94F321CB79}" destId="{08C2DFB8-E7A8-4A89-BB15-3D49A9BCBEC1}" srcOrd="0" destOrd="0" presId="urn:microsoft.com/office/officeart/2005/8/layout/lProcess2"/>
    <dgm:cxn modelId="{A3E4915C-233D-473D-AB3E-038D66ABB8E7}" type="presOf" srcId="{5E2EE42A-8250-4D4F-AC97-AD9DC68F9E19}" destId="{E22FF083-DF26-4570-8165-B49149AB5738}" srcOrd="1" destOrd="0" presId="urn:microsoft.com/office/officeart/2005/8/layout/lProcess2"/>
    <dgm:cxn modelId="{50271A6C-626D-4FC3-BA70-D55D93B8773D}" srcId="{5E2EE42A-8250-4D4F-AC97-AD9DC68F9E19}" destId="{E482D4BB-016C-4376-889C-05F0DF45E398}" srcOrd="0" destOrd="0" parTransId="{B1CA4B87-1C58-4841-9DEC-05F78E44A283}" sibTransId="{68CE3DB1-ADC8-4198-B1D1-AE2A02CDA2BF}"/>
    <dgm:cxn modelId="{51D33F77-A211-4A12-9A98-DBDF01284FE7}" type="presOf" srcId="{D00B9E21-8DE6-4658-A95C-6B3D2E78F534}" destId="{D9153C31-B831-4743-840D-14783B528B42}" srcOrd="0" destOrd="0" presId="urn:microsoft.com/office/officeart/2005/8/layout/lProcess2"/>
    <dgm:cxn modelId="{E8F96B59-2DCE-49FD-8752-798D8AF797DC}" type="presOf" srcId="{FE188CCA-E3C6-4496-A0F9-C54EB9568CBA}" destId="{BEBBFC07-EABD-4BC7-B67C-5A53EC469289}" srcOrd="0" destOrd="0" presId="urn:microsoft.com/office/officeart/2005/8/layout/lProcess2"/>
    <dgm:cxn modelId="{F16A96AC-7058-447C-9683-9543F3C2B2A2}" type="presOf" srcId="{DAD43951-DA09-4478-BA2E-003D6327844D}" destId="{2821FCCE-B76B-4C42-B0AE-FFBE7183B5B9}" srcOrd="1" destOrd="0" presId="urn:microsoft.com/office/officeart/2005/8/layout/lProcess2"/>
    <dgm:cxn modelId="{2F5547B6-3600-44A5-8BDF-A8092F896B2C}" type="presOf" srcId="{E482D4BB-016C-4376-889C-05F0DF45E398}" destId="{D9B2A056-AC18-44E0-8D6A-EDCF5FB9848D}" srcOrd="0" destOrd="0" presId="urn:microsoft.com/office/officeart/2005/8/layout/lProcess2"/>
    <dgm:cxn modelId="{DE2C5CC9-7FF6-418B-BD1E-AF692B2E0258}" srcId="{6AECEAE8-7332-4B47-A24F-3417C67AACA4}" destId="{DAD43951-DA09-4478-BA2E-003D6327844D}" srcOrd="1" destOrd="0" parTransId="{F67D32A7-4060-4AAB-9281-83E382F46F60}" sibTransId="{DFBBA0C8-A36B-48BD-B954-419B24EA1C21}"/>
    <dgm:cxn modelId="{EAF47ECD-E4B8-46C6-BF41-1C0DE20113BB}" type="presOf" srcId="{6AECEAE8-7332-4B47-A24F-3417C67AACA4}" destId="{405CFE73-2018-4BBF-8396-CC6436E834C3}" srcOrd="0" destOrd="0" presId="urn:microsoft.com/office/officeart/2005/8/layout/lProcess2"/>
    <dgm:cxn modelId="{AAA57EF0-76E2-49B3-AD86-3823EE2AC601}" srcId="{6AECEAE8-7332-4B47-A24F-3417C67AACA4}" destId="{5E2EE42A-8250-4D4F-AC97-AD9DC68F9E19}" srcOrd="0" destOrd="0" parTransId="{D69DCC5A-810B-407F-9C57-0FE06C506E6F}" sibTransId="{1CA7F399-84F0-403A-A2D7-C050F72B45F4}"/>
    <dgm:cxn modelId="{2D5735FB-FB6C-477B-9AFB-118078804F01}" type="presOf" srcId="{DAD43951-DA09-4478-BA2E-003D6327844D}" destId="{C4C7B33D-A0D5-47D8-AB02-60366D655F06}" srcOrd="0" destOrd="0" presId="urn:microsoft.com/office/officeart/2005/8/layout/lProcess2"/>
    <dgm:cxn modelId="{F22B7EFE-4620-4677-8B74-EC5F2BDDE2A1}" srcId="{6AECEAE8-7332-4B47-A24F-3417C67AACA4}" destId="{D4F27B21-B80F-4524-8D4B-FD94F321CB79}" srcOrd="2" destOrd="0" parTransId="{44D99B3D-7F1B-42CF-80C3-957E5093B4DC}" sibTransId="{6B04CEFC-D9DE-400D-B095-0BED8E221E84}"/>
    <dgm:cxn modelId="{E0A8B2BE-DC80-456F-A417-5EDCB1375DDC}" type="presParOf" srcId="{405CFE73-2018-4BBF-8396-CC6436E834C3}" destId="{4C5C57D0-7B89-468E-B5D8-4E2B7013479B}" srcOrd="0" destOrd="0" presId="urn:microsoft.com/office/officeart/2005/8/layout/lProcess2"/>
    <dgm:cxn modelId="{9959C7B3-0E5F-45A0-B9BD-544F150D1942}" type="presParOf" srcId="{4C5C57D0-7B89-468E-B5D8-4E2B7013479B}" destId="{05A7FAC5-B170-4FC2-907F-713BDB34B1EA}" srcOrd="0" destOrd="0" presId="urn:microsoft.com/office/officeart/2005/8/layout/lProcess2"/>
    <dgm:cxn modelId="{E2103F33-93AD-4D21-A4BB-FD37BC2E2355}" type="presParOf" srcId="{4C5C57D0-7B89-468E-B5D8-4E2B7013479B}" destId="{E22FF083-DF26-4570-8165-B49149AB5738}" srcOrd="1" destOrd="0" presId="urn:microsoft.com/office/officeart/2005/8/layout/lProcess2"/>
    <dgm:cxn modelId="{FA93EAE3-6D12-4CD4-8045-CABAE5F76F2F}" type="presParOf" srcId="{4C5C57D0-7B89-468E-B5D8-4E2B7013479B}" destId="{9E01A30E-5BAA-43EE-B3CF-303D4457CAB5}" srcOrd="2" destOrd="0" presId="urn:microsoft.com/office/officeart/2005/8/layout/lProcess2"/>
    <dgm:cxn modelId="{1B22DBA1-4168-4DCE-9F96-1FFF607A9556}" type="presParOf" srcId="{9E01A30E-5BAA-43EE-B3CF-303D4457CAB5}" destId="{9F7D462A-FAED-4A6B-89C7-C2D5F8EBD393}" srcOrd="0" destOrd="0" presId="urn:microsoft.com/office/officeart/2005/8/layout/lProcess2"/>
    <dgm:cxn modelId="{9EEFFC56-590E-43BD-82BB-A51A314DF90B}" type="presParOf" srcId="{9F7D462A-FAED-4A6B-89C7-C2D5F8EBD393}" destId="{D9B2A056-AC18-44E0-8D6A-EDCF5FB9848D}" srcOrd="0" destOrd="0" presId="urn:microsoft.com/office/officeart/2005/8/layout/lProcess2"/>
    <dgm:cxn modelId="{6606BEEF-A26E-4754-89C7-A00DF0EF4C3D}" type="presParOf" srcId="{405CFE73-2018-4BBF-8396-CC6436E834C3}" destId="{99AAFA53-826A-4E34-9F11-DC8609CD1A16}" srcOrd="1" destOrd="0" presId="urn:microsoft.com/office/officeart/2005/8/layout/lProcess2"/>
    <dgm:cxn modelId="{9D1536F2-DE31-4C96-BC0B-677C5F2AA642}" type="presParOf" srcId="{405CFE73-2018-4BBF-8396-CC6436E834C3}" destId="{F9C06794-B5DB-4350-BC87-D501B336C5C1}" srcOrd="2" destOrd="0" presId="urn:microsoft.com/office/officeart/2005/8/layout/lProcess2"/>
    <dgm:cxn modelId="{591136FD-5ABA-4124-9439-FD6E885CBF52}" type="presParOf" srcId="{F9C06794-B5DB-4350-BC87-D501B336C5C1}" destId="{C4C7B33D-A0D5-47D8-AB02-60366D655F06}" srcOrd="0" destOrd="0" presId="urn:microsoft.com/office/officeart/2005/8/layout/lProcess2"/>
    <dgm:cxn modelId="{B7B378A4-15B9-41F3-9268-7CCC6BAD81C1}" type="presParOf" srcId="{F9C06794-B5DB-4350-BC87-D501B336C5C1}" destId="{2821FCCE-B76B-4C42-B0AE-FFBE7183B5B9}" srcOrd="1" destOrd="0" presId="urn:microsoft.com/office/officeart/2005/8/layout/lProcess2"/>
    <dgm:cxn modelId="{AD640E8E-E5C0-452D-9CB6-54458E7EA112}" type="presParOf" srcId="{F9C06794-B5DB-4350-BC87-D501B336C5C1}" destId="{DCB9D910-36C6-44E5-AB65-E93C0BDC3379}" srcOrd="2" destOrd="0" presId="urn:microsoft.com/office/officeart/2005/8/layout/lProcess2"/>
    <dgm:cxn modelId="{EE2CC22E-9270-4B13-B19C-94B7C4FF05CD}" type="presParOf" srcId="{DCB9D910-36C6-44E5-AB65-E93C0BDC3379}" destId="{E1834685-8ED9-455B-8793-42FBFE71399C}" srcOrd="0" destOrd="0" presId="urn:microsoft.com/office/officeart/2005/8/layout/lProcess2"/>
    <dgm:cxn modelId="{C1090B8B-DD93-48F8-BD8E-13BE0B9B9922}" type="presParOf" srcId="{E1834685-8ED9-455B-8793-42FBFE71399C}" destId="{BEBBFC07-EABD-4BC7-B67C-5A53EC469289}" srcOrd="0" destOrd="0" presId="urn:microsoft.com/office/officeart/2005/8/layout/lProcess2"/>
    <dgm:cxn modelId="{AC7CAFF8-F64B-4C42-9329-17FBA6108C41}" type="presParOf" srcId="{405CFE73-2018-4BBF-8396-CC6436E834C3}" destId="{F235600C-64C1-45B9-86E8-55EA9241FFEE}" srcOrd="3" destOrd="0" presId="urn:microsoft.com/office/officeart/2005/8/layout/lProcess2"/>
    <dgm:cxn modelId="{4D1CF4FA-3655-4B5E-863D-36048214EC24}" type="presParOf" srcId="{405CFE73-2018-4BBF-8396-CC6436E834C3}" destId="{48F9DE50-A081-4140-8BCA-8AE47156FF49}" srcOrd="4" destOrd="0" presId="urn:microsoft.com/office/officeart/2005/8/layout/lProcess2"/>
    <dgm:cxn modelId="{8161D186-7F84-413A-A2CC-AA078762B0E4}" type="presParOf" srcId="{48F9DE50-A081-4140-8BCA-8AE47156FF49}" destId="{08C2DFB8-E7A8-4A89-BB15-3D49A9BCBEC1}" srcOrd="0" destOrd="0" presId="urn:microsoft.com/office/officeart/2005/8/layout/lProcess2"/>
    <dgm:cxn modelId="{D1B90C77-119F-4542-AA9F-858A586FBB57}" type="presParOf" srcId="{48F9DE50-A081-4140-8BCA-8AE47156FF49}" destId="{05396E91-BAD4-4FD1-8861-882381796D74}" srcOrd="1" destOrd="0" presId="urn:microsoft.com/office/officeart/2005/8/layout/lProcess2"/>
    <dgm:cxn modelId="{72580A45-B27F-4368-A822-A03B1197D04F}" type="presParOf" srcId="{48F9DE50-A081-4140-8BCA-8AE47156FF49}" destId="{F8B5652E-818A-4AE4-8BA2-A0043C109E82}" srcOrd="2" destOrd="0" presId="urn:microsoft.com/office/officeart/2005/8/layout/lProcess2"/>
    <dgm:cxn modelId="{C5F605FE-52D5-40CE-9E32-BA3E480F6388}" type="presParOf" srcId="{F8B5652E-818A-4AE4-8BA2-A0043C109E82}" destId="{280AB22C-50A6-4560-878D-D0054399FE58}" srcOrd="0" destOrd="0" presId="urn:microsoft.com/office/officeart/2005/8/layout/lProcess2"/>
    <dgm:cxn modelId="{D2CADD40-C612-4153-B922-10A258875417}" type="presParOf" srcId="{280AB22C-50A6-4560-878D-D0054399FE58}" destId="{D9153C31-B831-4743-840D-14783B528B4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E9B85E-CB4F-4E33-A639-7BBBF77CEE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32E265B-95F7-4EBF-9A0E-55CE89FE6AF3}">
      <dgm:prSet phldrT="[Texto]"/>
      <dgm:spPr>
        <a:solidFill>
          <a:srgbClr val="004080"/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Não há quitação para valores não tratados no acordo (superfaturamento, por exemplo)</a:t>
          </a:r>
          <a:endParaRPr lang="pt-BR" dirty="0">
            <a:solidFill>
              <a:schemeClr val="bg1"/>
            </a:solidFill>
          </a:endParaRPr>
        </a:p>
      </dgm:t>
    </dgm:pt>
    <dgm:pt modelId="{D8E84651-910B-4DB4-A9F9-9A9C396EEB05}" type="parTrans" cxnId="{F1A79E2E-EC9D-4617-88B4-3DCA8819DBC9}">
      <dgm:prSet/>
      <dgm:spPr/>
      <dgm:t>
        <a:bodyPr/>
        <a:lstStyle/>
        <a:p>
          <a:endParaRPr lang="pt-BR"/>
        </a:p>
      </dgm:t>
    </dgm:pt>
    <dgm:pt modelId="{AC2FA2D5-FAAD-4546-9EF6-BE0BDEEC7CFC}" type="sibTrans" cxnId="{F1A79E2E-EC9D-4617-88B4-3DCA8819DBC9}">
      <dgm:prSet/>
      <dgm:spPr/>
      <dgm:t>
        <a:bodyPr/>
        <a:lstStyle/>
        <a:p>
          <a:endParaRPr lang="pt-BR"/>
        </a:p>
      </dgm:t>
    </dgm:pt>
    <dgm:pt modelId="{F3936167-0D4C-424A-9017-B80648A36320}">
      <dgm:prSet phldrT="[Texto]"/>
      <dgm:spPr>
        <a:solidFill>
          <a:srgbClr val="004080"/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Aspectos relacionados à gestão contratual continuam em aberto</a:t>
          </a:r>
        </a:p>
      </dgm:t>
    </dgm:pt>
    <dgm:pt modelId="{8DF3594F-E347-450D-BC0F-1AD9D5D65E71}" type="parTrans" cxnId="{BD15840C-F259-43E3-A4AE-E2BCE37A6D3A}">
      <dgm:prSet/>
      <dgm:spPr/>
      <dgm:t>
        <a:bodyPr/>
        <a:lstStyle/>
        <a:p>
          <a:endParaRPr lang="pt-BR"/>
        </a:p>
      </dgm:t>
    </dgm:pt>
    <dgm:pt modelId="{4797FD68-2321-4A24-BEBB-E95B4AFCB62D}" type="sibTrans" cxnId="{BD15840C-F259-43E3-A4AE-E2BCE37A6D3A}">
      <dgm:prSet/>
      <dgm:spPr/>
      <dgm:t>
        <a:bodyPr/>
        <a:lstStyle/>
        <a:p>
          <a:endParaRPr lang="pt-BR"/>
        </a:p>
      </dgm:t>
    </dgm:pt>
    <dgm:pt modelId="{B7B9396E-1037-480F-99B9-A0C562C705F8}">
      <dgm:prSet phldrT="[Texto]"/>
      <dgm:spPr>
        <a:solidFill>
          <a:srgbClr val="004080"/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Valores endereçados a título </a:t>
          </a:r>
          <a:r>
            <a:rPr lang="pt-BR" b="1">
              <a:solidFill>
                <a:schemeClr val="bg1"/>
              </a:solidFill>
            </a:rPr>
            <a:t>de ressarcimento </a:t>
          </a:r>
          <a:r>
            <a:rPr lang="pt-BR" b="1" dirty="0">
              <a:solidFill>
                <a:schemeClr val="bg1"/>
              </a:solidFill>
            </a:rPr>
            <a:t>podem ser considerados adiantamentos de eventuais superfaturamentos</a:t>
          </a:r>
          <a:endParaRPr lang="pt-BR" dirty="0">
            <a:solidFill>
              <a:schemeClr val="bg1"/>
            </a:solidFill>
          </a:endParaRPr>
        </a:p>
      </dgm:t>
    </dgm:pt>
    <dgm:pt modelId="{23B4314C-DF0B-46EC-8000-E438BE87780F}" type="parTrans" cxnId="{93EE6F44-1398-4AB5-9C15-1919D24031BC}">
      <dgm:prSet/>
      <dgm:spPr/>
      <dgm:t>
        <a:bodyPr/>
        <a:lstStyle/>
        <a:p>
          <a:endParaRPr lang="pt-BR"/>
        </a:p>
      </dgm:t>
    </dgm:pt>
    <dgm:pt modelId="{21FC9BDB-7E95-41D4-8B86-22AEEBEE18A1}" type="sibTrans" cxnId="{93EE6F44-1398-4AB5-9C15-1919D24031BC}">
      <dgm:prSet/>
      <dgm:spPr/>
      <dgm:t>
        <a:bodyPr/>
        <a:lstStyle/>
        <a:p>
          <a:endParaRPr lang="pt-BR"/>
        </a:p>
      </dgm:t>
    </dgm:pt>
    <dgm:pt modelId="{42C30822-7103-4E48-A4EC-1198A25BFBC4}" type="pres">
      <dgm:prSet presAssocID="{85E9B85E-CB4F-4E33-A639-7BBBF77CEE6C}" presName="linear" presStyleCnt="0">
        <dgm:presLayoutVars>
          <dgm:animLvl val="lvl"/>
          <dgm:resizeHandles val="exact"/>
        </dgm:presLayoutVars>
      </dgm:prSet>
      <dgm:spPr/>
    </dgm:pt>
    <dgm:pt modelId="{7CA3819E-E249-4166-A135-A7858F3DDF29}" type="pres">
      <dgm:prSet presAssocID="{F32E265B-95F7-4EBF-9A0E-55CE89FE6AF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50A5DB0-7265-4BE4-AC64-0E4B637D7917}" type="pres">
      <dgm:prSet presAssocID="{AC2FA2D5-FAAD-4546-9EF6-BE0BDEEC7CFC}" presName="spacer" presStyleCnt="0"/>
      <dgm:spPr/>
    </dgm:pt>
    <dgm:pt modelId="{0C580006-C195-47C3-9B30-E2E509CD9370}" type="pres">
      <dgm:prSet presAssocID="{F3936167-0D4C-424A-9017-B80648A363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5842F20-0A00-45F3-82CF-C585854891CA}" type="pres">
      <dgm:prSet presAssocID="{4797FD68-2321-4A24-BEBB-E95B4AFCB62D}" presName="spacer" presStyleCnt="0"/>
      <dgm:spPr/>
    </dgm:pt>
    <dgm:pt modelId="{EA55F2A2-9776-4128-841F-013FEE605479}" type="pres">
      <dgm:prSet presAssocID="{B7B9396E-1037-480F-99B9-A0C562C705F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D15840C-F259-43E3-A4AE-E2BCE37A6D3A}" srcId="{85E9B85E-CB4F-4E33-A639-7BBBF77CEE6C}" destId="{F3936167-0D4C-424A-9017-B80648A36320}" srcOrd="1" destOrd="0" parTransId="{8DF3594F-E347-450D-BC0F-1AD9D5D65E71}" sibTransId="{4797FD68-2321-4A24-BEBB-E95B4AFCB62D}"/>
    <dgm:cxn modelId="{95A67F1B-A04B-4EC7-B826-7C28593763A6}" type="presOf" srcId="{85E9B85E-CB4F-4E33-A639-7BBBF77CEE6C}" destId="{42C30822-7103-4E48-A4EC-1198A25BFBC4}" srcOrd="0" destOrd="0" presId="urn:microsoft.com/office/officeart/2005/8/layout/vList2"/>
    <dgm:cxn modelId="{F1A79E2E-EC9D-4617-88B4-3DCA8819DBC9}" srcId="{85E9B85E-CB4F-4E33-A639-7BBBF77CEE6C}" destId="{F32E265B-95F7-4EBF-9A0E-55CE89FE6AF3}" srcOrd="0" destOrd="0" parTransId="{D8E84651-910B-4DB4-A9F9-9A9C396EEB05}" sibTransId="{AC2FA2D5-FAAD-4546-9EF6-BE0BDEEC7CFC}"/>
    <dgm:cxn modelId="{A7296D3F-D4C0-4FFE-9154-20A937E30088}" type="presOf" srcId="{F32E265B-95F7-4EBF-9A0E-55CE89FE6AF3}" destId="{7CA3819E-E249-4166-A135-A7858F3DDF29}" srcOrd="0" destOrd="0" presId="urn:microsoft.com/office/officeart/2005/8/layout/vList2"/>
    <dgm:cxn modelId="{93EE6F44-1398-4AB5-9C15-1919D24031BC}" srcId="{85E9B85E-CB4F-4E33-A639-7BBBF77CEE6C}" destId="{B7B9396E-1037-480F-99B9-A0C562C705F8}" srcOrd="2" destOrd="0" parTransId="{23B4314C-DF0B-46EC-8000-E438BE87780F}" sibTransId="{21FC9BDB-7E95-41D4-8B86-22AEEBEE18A1}"/>
    <dgm:cxn modelId="{41B3DB80-6062-4B06-B8EC-D014F7AF4115}" type="presOf" srcId="{B7B9396E-1037-480F-99B9-A0C562C705F8}" destId="{EA55F2A2-9776-4128-841F-013FEE605479}" srcOrd="0" destOrd="0" presId="urn:microsoft.com/office/officeart/2005/8/layout/vList2"/>
    <dgm:cxn modelId="{D3C1BBD8-5C1E-479F-9385-8BBDE778920D}" type="presOf" srcId="{F3936167-0D4C-424A-9017-B80648A36320}" destId="{0C580006-C195-47C3-9B30-E2E509CD9370}" srcOrd="0" destOrd="0" presId="urn:microsoft.com/office/officeart/2005/8/layout/vList2"/>
    <dgm:cxn modelId="{F0B02FBC-DE9A-44E0-A3CB-3893E5C004ED}" type="presParOf" srcId="{42C30822-7103-4E48-A4EC-1198A25BFBC4}" destId="{7CA3819E-E249-4166-A135-A7858F3DDF29}" srcOrd="0" destOrd="0" presId="urn:microsoft.com/office/officeart/2005/8/layout/vList2"/>
    <dgm:cxn modelId="{09D27B0E-D954-4F9E-B959-44A0B66D9814}" type="presParOf" srcId="{42C30822-7103-4E48-A4EC-1198A25BFBC4}" destId="{350A5DB0-7265-4BE4-AC64-0E4B637D7917}" srcOrd="1" destOrd="0" presId="urn:microsoft.com/office/officeart/2005/8/layout/vList2"/>
    <dgm:cxn modelId="{56A63A42-11E3-4F26-9CCE-7F4E48379A22}" type="presParOf" srcId="{42C30822-7103-4E48-A4EC-1198A25BFBC4}" destId="{0C580006-C195-47C3-9B30-E2E509CD9370}" srcOrd="2" destOrd="0" presId="urn:microsoft.com/office/officeart/2005/8/layout/vList2"/>
    <dgm:cxn modelId="{BC8987CE-D894-4110-A8B3-919FBAED9432}" type="presParOf" srcId="{42C30822-7103-4E48-A4EC-1198A25BFBC4}" destId="{35842F20-0A00-45F3-82CF-C585854891CA}" srcOrd="3" destOrd="0" presId="urn:microsoft.com/office/officeart/2005/8/layout/vList2"/>
    <dgm:cxn modelId="{238BB1B3-14BD-4466-BC08-5290AD04B6BE}" type="presParOf" srcId="{42C30822-7103-4E48-A4EC-1198A25BFBC4}" destId="{EA55F2A2-9776-4128-841F-013FEE60547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8EAE3-560F-4A19-B43A-6276DCDD5AC1}">
      <dsp:nvSpPr>
        <dsp:cNvPr id="0" name=""/>
        <dsp:cNvSpPr/>
      </dsp:nvSpPr>
      <dsp:spPr>
        <a:xfrm>
          <a:off x="3739148" y="2110064"/>
          <a:ext cx="2077182" cy="2006287"/>
        </a:xfrm>
        <a:prstGeom prst="ellipse">
          <a:avLst/>
        </a:prstGeom>
        <a:solidFill>
          <a:srgbClr val="002543">
            <a:alpha val="7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Microssistema de combate à corrupção</a:t>
          </a:r>
        </a:p>
      </dsp:txBody>
      <dsp:txXfrm>
        <a:off x="4043344" y="2403878"/>
        <a:ext cx="1468790" cy="1418659"/>
      </dsp:txXfrm>
    </dsp:sp>
    <dsp:sp modelId="{FF6C0DA9-927E-4437-94C7-76711F0DEFA1}">
      <dsp:nvSpPr>
        <dsp:cNvPr id="0" name=""/>
        <dsp:cNvSpPr/>
      </dsp:nvSpPr>
      <dsp:spPr>
        <a:xfrm>
          <a:off x="3782975" y="0"/>
          <a:ext cx="1768538" cy="1731093"/>
        </a:xfrm>
        <a:prstGeom prst="ellipse">
          <a:avLst/>
        </a:prstGeom>
        <a:solidFill>
          <a:srgbClr val="002543">
            <a:alpha val="7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Constituição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Federal</a:t>
          </a:r>
        </a:p>
      </dsp:txBody>
      <dsp:txXfrm>
        <a:off x="4041971" y="253513"/>
        <a:ext cx="1250546" cy="1224067"/>
      </dsp:txXfrm>
    </dsp:sp>
    <dsp:sp modelId="{D65D0498-83D2-4683-B843-0578C7E91C67}">
      <dsp:nvSpPr>
        <dsp:cNvPr id="0" name=""/>
        <dsp:cNvSpPr/>
      </dsp:nvSpPr>
      <dsp:spPr>
        <a:xfrm>
          <a:off x="5324124" y="542674"/>
          <a:ext cx="1768538" cy="1731093"/>
        </a:xfrm>
        <a:prstGeom prst="ellipse">
          <a:avLst/>
        </a:prstGeom>
        <a:solidFill>
          <a:srgbClr val="002543">
            <a:alpha val="7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8.112/90</a:t>
          </a:r>
        </a:p>
      </dsp:txBody>
      <dsp:txXfrm>
        <a:off x="5583120" y="796187"/>
        <a:ext cx="1250546" cy="1224067"/>
      </dsp:txXfrm>
    </dsp:sp>
    <dsp:sp modelId="{88207C0D-5FD6-48A6-A67B-F1A2CDF145C2}">
      <dsp:nvSpPr>
        <dsp:cNvPr id="0" name=""/>
        <dsp:cNvSpPr/>
      </dsp:nvSpPr>
      <dsp:spPr>
        <a:xfrm>
          <a:off x="6085359" y="1861172"/>
          <a:ext cx="1768538" cy="1731093"/>
        </a:xfrm>
        <a:prstGeom prst="ellipse">
          <a:avLst/>
        </a:prstGeom>
        <a:solidFill>
          <a:srgbClr val="C00000">
            <a:alpha val="7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8.429/1992</a:t>
          </a:r>
        </a:p>
      </dsp:txBody>
      <dsp:txXfrm>
        <a:off x="6344355" y="2114685"/>
        <a:ext cx="1250546" cy="1224067"/>
      </dsp:txXfrm>
    </dsp:sp>
    <dsp:sp modelId="{2507235B-87BB-4F63-BF04-122EA486F74C}">
      <dsp:nvSpPr>
        <dsp:cNvPr id="0" name=""/>
        <dsp:cNvSpPr/>
      </dsp:nvSpPr>
      <dsp:spPr>
        <a:xfrm>
          <a:off x="5820986" y="3296989"/>
          <a:ext cx="1768538" cy="1731093"/>
        </a:xfrm>
        <a:prstGeom prst="ellipse">
          <a:avLst/>
        </a:prstGeom>
        <a:solidFill>
          <a:srgbClr val="002543">
            <a:alpha val="7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8.666/1993</a:t>
          </a:r>
        </a:p>
      </dsp:txBody>
      <dsp:txXfrm>
        <a:off x="6079982" y="3550502"/>
        <a:ext cx="1250546" cy="1224067"/>
      </dsp:txXfrm>
    </dsp:sp>
    <dsp:sp modelId="{3A34391A-FEC5-4E6E-8F75-35359B6A8FDC}">
      <dsp:nvSpPr>
        <dsp:cNvPr id="0" name=""/>
        <dsp:cNvSpPr/>
      </dsp:nvSpPr>
      <dsp:spPr>
        <a:xfrm>
          <a:off x="4654710" y="4275614"/>
          <a:ext cx="1768538" cy="1731093"/>
        </a:xfrm>
        <a:prstGeom prst="ellipse">
          <a:avLst/>
        </a:prstGeom>
        <a:solidFill>
          <a:srgbClr val="002543">
            <a:alpha val="7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12.527/2011</a:t>
          </a:r>
        </a:p>
      </dsp:txBody>
      <dsp:txXfrm>
        <a:off x="4913706" y="4529127"/>
        <a:ext cx="1250546" cy="1224067"/>
      </dsp:txXfrm>
    </dsp:sp>
    <dsp:sp modelId="{634629D5-2528-4C55-8C85-E474BCEB373F}">
      <dsp:nvSpPr>
        <dsp:cNvPr id="0" name=""/>
        <dsp:cNvSpPr/>
      </dsp:nvSpPr>
      <dsp:spPr>
        <a:xfrm>
          <a:off x="3132231" y="4275614"/>
          <a:ext cx="1768538" cy="1731093"/>
        </a:xfrm>
        <a:prstGeom prst="ellipse">
          <a:avLst/>
        </a:prstGeom>
        <a:solidFill>
          <a:srgbClr val="C00000">
            <a:alpha val="7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12.846/2013</a:t>
          </a:r>
        </a:p>
      </dsp:txBody>
      <dsp:txXfrm>
        <a:off x="3391227" y="4529127"/>
        <a:ext cx="1250546" cy="1224067"/>
      </dsp:txXfrm>
    </dsp:sp>
    <dsp:sp modelId="{5DE719CC-9E85-4107-A835-5572E3EC8083}">
      <dsp:nvSpPr>
        <dsp:cNvPr id="0" name=""/>
        <dsp:cNvSpPr/>
      </dsp:nvSpPr>
      <dsp:spPr>
        <a:xfrm>
          <a:off x="1965954" y="3296989"/>
          <a:ext cx="1768538" cy="1731093"/>
        </a:xfrm>
        <a:prstGeom prst="ellipse">
          <a:avLst/>
        </a:prstGeom>
        <a:solidFill>
          <a:srgbClr val="002543">
            <a:alpha val="7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Lei nº 13.303/2016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(Lei das Estatais)</a:t>
          </a:r>
        </a:p>
      </dsp:txBody>
      <dsp:txXfrm>
        <a:off x="2224950" y="3550502"/>
        <a:ext cx="1250546" cy="1224067"/>
      </dsp:txXfrm>
    </dsp:sp>
    <dsp:sp modelId="{3925C5BB-A50A-4CD1-AC90-C568116761C8}">
      <dsp:nvSpPr>
        <dsp:cNvPr id="0" name=""/>
        <dsp:cNvSpPr/>
      </dsp:nvSpPr>
      <dsp:spPr>
        <a:xfrm>
          <a:off x="1701582" y="1797635"/>
          <a:ext cx="1768538" cy="1731093"/>
        </a:xfrm>
        <a:prstGeom prst="ellipse">
          <a:avLst/>
        </a:prstGeom>
        <a:solidFill>
          <a:schemeClr val="accent4">
            <a:lumMod val="50000"/>
            <a:alpha val="77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Legislação Penal e Eleitoral (Lei nº 12.850/2013)</a:t>
          </a:r>
        </a:p>
      </dsp:txBody>
      <dsp:txXfrm>
        <a:off x="1960578" y="2051148"/>
        <a:ext cx="1250546" cy="1224067"/>
      </dsp:txXfrm>
    </dsp:sp>
    <dsp:sp modelId="{5B88088B-5401-41B7-BFCC-AC1EB67F1974}">
      <dsp:nvSpPr>
        <dsp:cNvPr id="0" name=""/>
        <dsp:cNvSpPr/>
      </dsp:nvSpPr>
      <dsp:spPr>
        <a:xfrm>
          <a:off x="2462816" y="542674"/>
          <a:ext cx="1768538" cy="1731093"/>
        </a:xfrm>
        <a:prstGeom prst="ellipse">
          <a:avLst/>
        </a:prstGeom>
        <a:solidFill>
          <a:srgbClr val="002543">
            <a:alpha val="77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cap="none" spc="0" dirty="0">
              <a:ln w="18415" cmpd="sng"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Convenções Internacionais</a:t>
          </a:r>
        </a:p>
      </dsp:txBody>
      <dsp:txXfrm>
        <a:off x="2721812" y="796187"/>
        <a:ext cx="1250546" cy="12240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3819E-E249-4166-A135-A7858F3DDF29}">
      <dsp:nvSpPr>
        <dsp:cNvPr id="0" name=""/>
        <dsp:cNvSpPr/>
      </dsp:nvSpPr>
      <dsp:spPr>
        <a:xfrm>
          <a:off x="0" y="581166"/>
          <a:ext cx="11383617" cy="719549"/>
        </a:xfrm>
        <a:prstGeom prst="roundRect">
          <a:avLst/>
        </a:prstGeom>
        <a:solidFill>
          <a:srgbClr val="004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>
              <a:solidFill>
                <a:schemeClr val="bg1"/>
              </a:solidFill>
            </a:rPr>
            <a:t>Estabelece os contornos do Acordo</a:t>
          </a:r>
        </a:p>
      </dsp:txBody>
      <dsp:txXfrm>
        <a:off x="35125" y="616291"/>
        <a:ext cx="11313367" cy="649299"/>
      </dsp:txXfrm>
    </dsp:sp>
    <dsp:sp modelId="{0C580006-C195-47C3-9B30-E2E509CD9370}">
      <dsp:nvSpPr>
        <dsp:cNvPr id="0" name=""/>
        <dsp:cNvSpPr/>
      </dsp:nvSpPr>
      <dsp:spPr>
        <a:xfrm>
          <a:off x="0" y="1387116"/>
          <a:ext cx="11383617" cy="719549"/>
        </a:xfrm>
        <a:prstGeom prst="roundRect">
          <a:avLst/>
        </a:prstGeom>
        <a:solidFill>
          <a:srgbClr val="004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0" kern="1200" dirty="0">
              <a:solidFill>
                <a:schemeClr val="bg1"/>
              </a:solidFill>
            </a:rPr>
            <a:t>Deve observar as cláusulas obrigatórias (art. 37 do Decreto 8420/2015)</a:t>
          </a:r>
        </a:p>
      </dsp:txBody>
      <dsp:txXfrm>
        <a:off x="35125" y="1422241"/>
        <a:ext cx="11313367" cy="649299"/>
      </dsp:txXfrm>
    </dsp:sp>
    <dsp:sp modelId="{EA55F2A2-9776-4128-841F-013FEE605479}">
      <dsp:nvSpPr>
        <dsp:cNvPr id="0" name=""/>
        <dsp:cNvSpPr/>
      </dsp:nvSpPr>
      <dsp:spPr>
        <a:xfrm>
          <a:off x="0" y="2193065"/>
          <a:ext cx="11383617" cy="719549"/>
        </a:xfrm>
        <a:prstGeom prst="roundRect">
          <a:avLst/>
        </a:prstGeom>
        <a:solidFill>
          <a:srgbClr val="004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0" kern="1200" dirty="0">
              <a:solidFill>
                <a:schemeClr val="bg1"/>
              </a:solidFill>
            </a:rPr>
            <a:t>Deve registrar as obrigações e direitos de cada parte</a:t>
          </a:r>
        </a:p>
      </dsp:txBody>
      <dsp:txXfrm>
        <a:off x="35125" y="2228190"/>
        <a:ext cx="11313367" cy="649299"/>
      </dsp:txXfrm>
    </dsp:sp>
    <dsp:sp modelId="{CC532FD0-24A8-4D01-9341-A96814A1F2EE}">
      <dsp:nvSpPr>
        <dsp:cNvPr id="0" name=""/>
        <dsp:cNvSpPr/>
      </dsp:nvSpPr>
      <dsp:spPr>
        <a:xfrm>
          <a:off x="0" y="2999016"/>
          <a:ext cx="11383617" cy="719549"/>
        </a:xfrm>
        <a:prstGeom prst="roundRect">
          <a:avLst/>
        </a:prstGeom>
        <a:solidFill>
          <a:srgbClr val="004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0" kern="1200" dirty="0">
              <a:solidFill>
                <a:schemeClr val="bg1"/>
              </a:solidFill>
            </a:rPr>
            <a:t>É submetido à apreciação do jurídico (CGU/AGU)</a:t>
          </a:r>
        </a:p>
      </dsp:txBody>
      <dsp:txXfrm>
        <a:off x="35125" y="3034141"/>
        <a:ext cx="11313367" cy="649299"/>
      </dsp:txXfrm>
    </dsp:sp>
    <dsp:sp modelId="{D7A48856-112A-4A3B-8126-A4193A4F61F8}">
      <dsp:nvSpPr>
        <dsp:cNvPr id="0" name=""/>
        <dsp:cNvSpPr/>
      </dsp:nvSpPr>
      <dsp:spPr>
        <a:xfrm>
          <a:off x="0" y="3804966"/>
          <a:ext cx="11383617" cy="719549"/>
        </a:xfrm>
        <a:prstGeom prst="roundRect">
          <a:avLst/>
        </a:prstGeom>
        <a:solidFill>
          <a:srgbClr val="004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0" kern="1200" dirty="0">
              <a:solidFill>
                <a:schemeClr val="bg1"/>
              </a:solidFill>
            </a:rPr>
            <a:t>Após, segue para assinatura ministerial (CGU/AGU)</a:t>
          </a:r>
        </a:p>
      </dsp:txBody>
      <dsp:txXfrm>
        <a:off x="35125" y="3840091"/>
        <a:ext cx="11313367" cy="6492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CE59E-B5BE-426A-84E9-1AEF853BBC60}">
      <dsp:nvSpPr>
        <dsp:cNvPr id="0" name=""/>
        <dsp:cNvSpPr/>
      </dsp:nvSpPr>
      <dsp:spPr>
        <a:xfrm>
          <a:off x="907" y="366762"/>
          <a:ext cx="3540736" cy="2124442"/>
        </a:xfrm>
        <a:prstGeom prst="rect">
          <a:avLst/>
        </a:prstGeom>
        <a:solidFill>
          <a:srgbClr val="0025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Implementação das recomendações relativas ao Programa de Integridade</a:t>
          </a:r>
        </a:p>
      </dsp:txBody>
      <dsp:txXfrm>
        <a:off x="907" y="366762"/>
        <a:ext cx="3540736" cy="2124442"/>
      </dsp:txXfrm>
    </dsp:sp>
    <dsp:sp modelId="{5090CCAF-A9DC-433D-A6E6-ACC9DF5ECD41}">
      <dsp:nvSpPr>
        <dsp:cNvPr id="0" name=""/>
        <dsp:cNvSpPr/>
      </dsp:nvSpPr>
      <dsp:spPr>
        <a:xfrm>
          <a:off x="3895718" y="366762"/>
          <a:ext cx="3540736" cy="2124442"/>
        </a:xfrm>
        <a:prstGeom prst="rect">
          <a:avLst/>
        </a:prstGeom>
        <a:solidFill>
          <a:srgbClr val="0025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Controle de Pagamentos</a:t>
          </a:r>
        </a:p>
      </dsp:txBody>
      <dsp:txXfrm>
        <a:off x="3895718" y="366762"/>
        <a:ext cx="3540736" cy="2124442"/>
      </dsp:txXfrm>
    </dsp:sp>
    <dsp:sp modelId="{846A0D0F-FF97-4614-AC0E-54B6B00784F8}">
      <dsp:nvSpPr>
        <dsp:cNvPr id="0" name=""/>
        <dsp:cNvSpPr/>
      </dsp:nvSpPr>
      <dsp:spPr>
        <a:xfrm>
          <a:off x="907" y="2845278"/>
          <a:ext cx="3540736" cy="212444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Colaboração da Empresa nas apurações decorrentes ou não do acordo</a:t>
          </a:r>
        </a:p>
      </dsp:txBody>
      <dsp:txXfrm>
        <a:off x="907" y="2845278"/>
        <a:ext cx="3540736" cy="2124442"/>
      </dsp:txXfrm>
    </dsp:sp>
    <dsp:sp modelId="{04D36A2F-A102-455C-BAFD-E23D0F617B9B}">
      <dsp:nvSpPr>
        <dsp:cNvPr id="0" name=""/>
        <dsp:cNvSpPr/>
      </dsp:nvSpPr>
      <dsp:spPr>
        <a:xfrm>
          <a:off x="3895718" y="2845278"/>
          <a:ext cx="3540736" cy="2124442"/>
        </a:xfrm>
        <a:prstGeom prst="rect">
          <a:avLst/>
        </a:prstGeom>
        <a:solidFill>
          <a:srgbClr val="0025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Controle de outras obrigações determinadas no acordo</a:t>
          </a:r>
        </a:p>
      </dsp:txBody>
      <dsp:txXfrm>
        <a:off x="3895718" y="2845278"/>
        <a:ext cx="3540736" cy="21244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7962F-3CEE-4D90-A3AA-49C578166060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Exercício da soberania nacional</a:t>
          </a:r>
        </a:p>
      </dsp:txBody>
      <dsp:txXfrm>
        <a:off x="0" y="39687"/>
        <a:ext cx="3286125" cy="1971675"/>
      </dsp:txXfrm>
    </dsp:sp>
    <dsp:sp modelId="{0F34EACD-0B93-4CF2-9B76-81BE42D5C974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Participação em resoluções coordenadas (DoJ, PNF, entre outros)</a:t>
          </a:r>
          <a:endParaRPr lang="pt-BR" sz="2900" kern="1200" dirty="0"/>
        </a:p>
      </dsp:txBody>
      <dsp:txXfrm>
        <a:off x="3614737" y="39687"/>
        <a:ext cx="3286125" cy="1971675"/>
      </dsp:txXfrm>
    </dsp:sp>
    <dsp:sp modelId="{C72E262E-CAD1-41C7-84A9-9928FE9100E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Cooperação informal</a:t>
          </a:r>
          <a:endParaRPr lang="pt-BR" sz="2900" kern="1200" dirty="0"/>
        </a:p>
      </dsp:txBody>
      <dsp:txXfrm>
        <a:off x="7229475" y="39687"/>
        <a:ext cx="3286125" cy="1971675"/>
      </dsp:txXfrm>
    </dsp:sp>
    <dsp:sp modelId="{7BD3740C-6594-4D9B-88C9-8E66A5F91388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Indução para que empresas procurem as autoridades competentes</a:t>
          </a:r>
          <a:endParaRPr lang="pt-BR" sz="2900" kern="1200" dirty="0"/>
        </a:p>
      </dsp:txBody>
      <dsp:txXfrm>
        <a:off x="0" y="2339975"/>
        <a:ext cx="3286125" cy="1971675"/>
      </dsp:txXfrm>
    </dsp:sp>
    <dsp:sp modelId="{304A757B-8B83-474D-A78A-4F2788E11566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Coordenação para mitigar o </a:t>
          </a:r>
          <a:r>
            <a:rPr lang="pt-BR" sz="2900" i="1" kern="1200"/>
            <a:t>bin in idem</a:t>
          </a:r>
          <a:endParaRPr lang="pt-BR" sz="2900" kern="1200" dirty="0"/>
        </a:p>
      </dsp:txBody>
      <dsp:txXfrm>
        <a:off x="3614737" y="2339975"/>
        <a:ext cx="3286125" cy="1971675"/>
      </dsp:txXfrm>
    </dsp:sp>
    <dsp:sp modelId="{4F255604-A428-4140-8E20-3FFD502F68AF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Inserção do País nos fóruns internacionais (OCDE – WGB)</a:t>
          </a:r>
        </a:p>
      </dsp:txBody>
      <dsp:txXfrm>
        <a:off x="7229475" y="2339975"/>
        <a:ext cx="3286125" cy="197167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BD3B2-43B1-4D0B-B22E-1A622C5DAC9B}">
      <dsp:nvSpPr>
        <dsp:cNvPr id="0" name=""/>
        <dsp:cNvSpPr/>
      </dsp:nvSpPr>
      <dsp:spPr>
        <a:xfrm>
          <a:off x="0" y="71826"/>
          <a:ext cx="10515600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/>
            <a:t>Resolução coordenada de casos com o MPF</a:t>
          </a:r>
        </a:p>
      </dsp:txBody>
      <dsp:txXfrm>
        <a:off x="52359" y="124185"/>
        <a:ext cx="10410882" cy="967861"/>
      </dsp:txXfrm>
    </dsp:sp>
    <dsp:sp modelId="{E18CD714-3F00-4E87-8461-CF0FF76D0410}">
      <dsp:nvSpPr>
        <dsp:cNvPr id="0" name=""/>
        <dsp:cNvSpPr/>
      </dsp:nvSpPr>
      <dsp:spPr>
        <a:xfrm>
          <a:off x="0" y="1222165"/>
          <a:ext cx="10515600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/>
            <a:t>Troca de informações com autoridades para robustecer as investigações decorrentes</a:t>
          </a:r>
          <a:endParaRPr lang="pt-BR" sz="2700" kern="1200" dirty="0"/>
        </a:p>
      </dsp:txBody>
      <dsp:txXfrm>
        <a:off x="52359" y="1274524"/>
        <a:ext cx="10410882" cy="967861"/>
      </dsp:txXfrm>
    </dsp:sp>
    <dsp:sp modelId="{A2062224-62A8-48B5-AC55-B000E12F1FF8}">
      <dsp:nvSpPr>
        <dsp:cNvPr id="0" name=""/>
        <dsp:cNvSpPr/>
      </dsp:nvSpPr>
      <dsp:spPr>
        <a:xfrm>
          <a:off x="0" y="2372505"/>
          <a:ext cx="10515600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Possibilidade de negociar colaboração premiada concomitantemente à negociação de acordos de leniência (Parceria com PF e MPF)</a:t>
          </a:r>
        </a:p>
      </dsp:txBody>
      <dsp:txXfrm>
        <a:off x="52359" y="2424864"/>
        <a:ext cx="10410882" cy="967861"/>
      </dsp:txXfrm>
    </dsp:sp>
    <dsp:sp modelId="{9C94B96E-9CF7-431A-AE39-D071468AD8AF}">
      <dsp:nvSpPr>
        <dsp:cNvPr id="0" name=""/>
        <dsp:cNvSpPr/>
      </dsp:nvSpPr>
      <dsp:spPr>
        <a:xfrm>
          <a:off x="0" y="3522844"/>
          <a:ext cx="10515600" cy="10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Construção de big data com os dados de alavancagem</a:t>
          </a:r>
        </a:p>
      </dsp:txBody>
      <dsp:txXfrm>
        <a:off x="52359" y="3575203"/>
        <a:ext cx="10410882" cy="967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148FF-CD96-4209-9792-82BDB289419F}">
      <dsp:nvSpPr>
        <dsp:cNvPr id="0" name=""/>
        <dsp:cNvSpPr/>
      </dsp:nvSpPr>
      <dsp:spPr>
        <a:xfrm rot="16200000">
          <a:off x="434868" y="-434868"/>
          <a:ext cx="2171912" cy="3041650"/>
        </a:xfrm>
        <a:prstGeom prst="round1Rect">
          <a:avLst/>
        </a:prstGeom>
        <a:solidFill>
          <a:srgbClr val="0025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chemeClr val="bg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Decreto nº 8.420/2015	</a:t>
          </a:r>
        </a:p>
      </dsp:txBody>
      <dsp:txXfrm rot="5400000">
        <a:off x="-1" y="1"/>
        <a:ext cx="3041650" cy="1628934"/>
      </dsp:txXfrm>
    </dsp:sp>
    <dsp:sp modelId="{EA9616CE-B4B9-4471-BAA9-BECE8B7A2C37}">
      <dsp:nvSpPr>
        <dsp:cNvPr id="0" name=""/>
        <dsp:cNvSpPr/>
      </dsp:nvSpPr>
      <dsp:spPr>
        <a:xfrm>
          <a:off x="3041650" y="0"/>
          <a:ext cx="3041650" cy="2171912"/>
        </a:xfrm>
        <a:prstGeom prst="round1Rect">
          <a:avLst/>
        </a:prstGeom>
        <a:solidFill>
          <a:srgbClr val="0025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Portaria Conjunta CGU-AGU nº 04/2019</a:t>
          </a:r>
        </a:p>
      </dsp:txBody>
      <dsp:txXfrm>
        <a:off x="3041650" y="0"/>
        <a:ext cx="3041650" cy="1628934"/>
      </dsp:txXfrm>
    </dsp:sp>
    <dsp:sp modelId="{9C70A97F-3C8F-4EA9-8493-A787BD767CA3}">
      <dsp:nvSpPr>
        <dsp:cNvPr id="0" name=""/>
        <dsp:cNvSpPr/>
      </dsp:nvSpPr>
      <dsp:spPr>
        <a:xfrm rot="10800000">
          <a:off x="0" y="2171912"/>
          <a:ext cx="3041650" cy="2171912"/>
        </a:xfrm>
        <a:prstGeom prst="round1Rect">
          <a:avLst/>
        </a:prstGeom>
        <a:solidFill>
          <a:srgbClr val="0025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chemeClr val="bg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Instrução Normativa CGU-AGU nº 02/2018</a:t>
          </a:r>
        </a:p>
      </dsp:txBody>
      <dsp:txXfrm rot="10800000">
        <a:off x="0" y="2714890"/>
        <a:ext cx="3041650" cy="1628934"/>
      </dsp:txXfrm>
    </dsp:sp>
    <dsp:sp modelId="{319EB2AA-53E1-4443-8720-7922906A5086}">
      <dsp:nvSpPr>
        <dsp:cNvPr id="0" name=""/>
        <dsp:cNvSpPr/>
      </dsp:nvSpPr>
      <dsp:spPr>
        <a:xfrm rot="5400000">
          <a:off x="3476518" y="1737043"/>
          <a:ext cx="2171912" cy="3041650"/>
        </a:xfrm>
        <a:prstGeom prst="round1Rect">
          <a:avLst/>
        </a:prstGeom>
        <a:solidFill>
          <a:srgbClr val="0025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chemeClr val="bg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Portaria CGU nº 909/2015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Manuais </a:t>
          </a:r>
        </a:p>
      </dsp:txBody>
      <dsp:txXfrm rot="-5400000">
        <a:off x="3041649" y="2714890"/>
        <a:ext cx="3041650" cy="1628934"/>
      </dsp:txXfrm>
    </dsp:sp>
    <dsp:sp modelId="{847CB1FB-0F8A-4446-AFE9-1C46A8ED6B73}">
      <dsp:nvSpPr>
        <dsp:cNvPr id="0" name=""/>
        <dsp:cNvSpPr/>
      </dsp:nvSpPr>
      <dsp:spPr>
        <a:xfrm>
          <a:off x="1623057" y="1645392"/>
          <a:ext cx="2837184" cy="105304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Lei nº 12.846/2013</a:t>
          </a:r>
        </a:p>
      </dsp:txBody>
      <dsp:txXfrm>
        <a:off x="1674462" y="1696797"/>
        <a:ext cx="2734374" cy="9502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2C45A-5495-4202-82F7-94AE6F2DCB40}">
      <dsp:nvSpPr>
        <dsp:cNvPr id="0" name=""/>
        <dsp:cNvSpPr/>
      </dsp:nvSpPr>
      <dsp:spPr>
        <a:xfrm>
          <a:off x="0" y="429120"/>
          <a:ext cx="894080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40B16-FB7F-4328-B6C6-445B734B0EB6}">
      <dsp:nvSpPr>
        <dsp:cNvPr id="0" name=""/>
        <dsp:cNvSpPr/>
      </dsp:nvSpPr>
      <dsp:spPr>
        <a:xfrm>
          <a:off x="447040" y="104400"/>
          <a:ext cx="625856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200" kern="1200">
              <a:solidFill>
                <a:schemeClr val="bg1"/>
              </a:solidFill>
            </a:rPr>
            <a:t>Admissão do ilícito</a:t>
          </a:r>
        </a:p>
      </dsp:txBody>
      <dsp:txXfrm>
        <a:off x="478743" y="136103"/>
        <a:ext cx="6195154" cy="586034"/>
      </dsp:txXfrm>
    </dsp:sp>
    <dsp:sp modelId="{864CF34C-FD23-44F6-88E1-7E097038C2DD}">
      <dsp:nvSpPr>
        <dsp:cNvPr id="0" name=""/>
        <dsp:cNvSpPr/>
      </dsp:nvSpPr>
      <dsp:spPr>
        <a:xfrm>
          <a:off x="0" y="1427040"/>
          <a:ext cx="894080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D32AB-701B-4F12-914D-0FD9CDABE28F}">
      <dsp:nvSpPr>
        <dsp:cNvPr id="0" name=""/>
        <dsp:cNvSpPr/>
      </dsp:nvSpPr>
      <dsp:spPr>
        <a:xfrm>
          <a:off x="447040" y="1102320"/>
          <a:ext cx="625856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>
              <a:solidFill>
                <a:schemeClr val="bg1"/>
              </a:solidFill>
            </a:rPr>
            <a:t>Avaliação do programa de integridade</a:t>
          </a:r>
          <a:endParaRPr lang="pt-BR" sz="2200" kern="1200" dirty="0">
            <a:solidFill>
              <a:schemeClr val="bg1"/>
            </a:solidFill>
          </a:endParaRPr>
        </a:p>
      </dsp:txBody>
      <dsp:txXfrm>
        <a:off x="478743" y="1134023"/>
        <a:ext cx="6195154" cy="586034"/>
      </dsp:txXfrm>
    </dsp:sp>
    <dsp:sp modelId="{AB15CB4C-E8B9-42CB-B820-6783A0AAAB8B}">
      <dsp:nvSpPr>
        <dsp:cNvPr id="0" name=""/>
        <dsp:cNvSpPr/>
      </dsp:nvSpPr>
      <dsp:spPr>
        <a:xfrm>
          <a:off x="0" y="2424961"/>
          <a:ext cx="894080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A0489-01A3-47B2-9377-5E5084D981FC}">
      <dsp:nvSpPr>
        <dsp:cNvPr id="0" name=""/>
        <dsp:cNvSpPr/>
      </dsp:nvSpPr>
      <dsp:spPr>
        <a:xfrm>
          <a:off x="447040" y="2100240"/>
          <a:ext cx="625856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>
              <a:solidFill>
                <a:schemeClr val="bg1"/>
              </a:solidFill>
            </a:rPr>
            <a:t>Cálculo dos valores</a:t>
          </a:r>
          <a:endParaRPr lang="pt-BR" sz="2200" kern="1200" dirty="0">
            <a:solidFill>
              <a:schemeClr val="bg1"/>
            </a:solidFill>
          </a:endParaRPr>
        </a:p>
      </dsp:txBody>
      <dsp:txXfrm>
        <a:off x="478743" y="2131943"/>
        <a:ext cx="6195154" cy="586034"/>
      </dsp:txXfrm>
    </dsp:sp>
    <dsp:sp modelId="{82F7CE8D-D600-4D85-AA3D-46B900C57328}">
      <dsp:nvSpPr>
        <dsp:cNvPr id="0" name=""/>
        <dsp:cNvSpPr/>
      </dsp:nvSpPr>
      <dsp:spPr>
        <a:xfrm>
          <a:off x="0" y="3422881"/>
          <a:ext cx="894080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C1B29-DCF7-4B8F-8A25-64BE1E3A565B}">
      <dsp:nvSpPr>
        <dsp:cNvPr id="0" name=""/>
        <dsp:cNvSpPr/>
      </dsp:nvSpPr>
      <dsp:spPr>
        <a:xfrm>
          <a:off x="447040" y="3098161"/>
          <a:ext cx="625856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bg1"/>
              </a:solidFill>
            </a:rPr>
            <a:t>Termos do acordo</a:t>
          </a:r>
        </a:p>
      </dsp:txBody>
      <dsp:txXfrm>
        <a:off x="478743" y="3129864"/>
        <a:ext cx="6195154" cy="586034"/>
      </dsp:txXfrm>
    </dsp:sp>
    <dsp:sp modelId="{2B09DAE0-6ED0-4AC2-9EDB-5E57CA11E560}">
      <dsp:nvSpPr>
        <dsp:cNvPr id="0" name=""/>
        <dsp:cNvSpPr/>
      </dsp:nvSpPr>
      <dsp:spPr>
        <a:xfrm>
          <a:off x="0" y="4420801"/>
          <a:ext cx="894080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E106F-01B5-4F19-8D1C-7C00867D7F94}">
      <dsp:nvSpPr>
        <dsp:cNvPr id="0" name=""/>
        <dsp:cNvSpPr/>
      </dsp:nvSpPr>
      <dsp:spPr>
        <a:xfrm>
          <a:off x="447040" y="4096081"/>
          <a:ext cx="625856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bg1"/>
              </a:solidFill>
            </a:rPr>
            <a:t>Monitoramento do acordo</a:t>
          </a:r>
        </a:p>
      </dsp:txBody>
      <dsp:txXfrm>
        <a:off x="478743" y="4127784"/>
        <a:ext cx="6195154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0FB32-60A0-4FAB-BF5C-9EE319A574AF}">
      <dsp:nvSpPr>
        <dsp:cNvPr id="0" name=""/>
        <dsp:cNvSpPr/>
      </dsp:nvSpPr>
      <dsp:spPr>
        <a:xfrm>
          <a:off x="0" y="141011"/>
          <a:ext cx="11805025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>
              <a:solidFill>
                <a:schemeClr val="bg1"/>
              </a:solidFill>
            </a:rPr>
            <a:t>Envolve a especificação do fatos admitidos como irregulares</a:t>
          </a:r>
        </a:p>
      </dsp:txBody>
      <dsp:txXfrm>
        <a:off x="33955" y="174966"/>
        <a:ext cx="11737115" cy="627655"/>
      </dsp:txXfrm>
    </dsp:sp>
    <dsp:sp modelId="{3D826DA4-A3CF-4AE9-B76B-5BA7FE4FA3FF}">
      <dsp:nvSpPr>
        <dsp:cNvPr id="0" name=""/>
        <dsp:cNvSpPr/>
      </dsp:nvSpPr>
      <dsp:spPr>
        <a:xfrm>
          <a:off x="0" y="920096"/>
          <a:ext cx="11805025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>
              <a:solidFill>
                <a:schemeClr val="bg1"/>
              </a:solidFill>
            </a:rPr>
            <a:t>Responsabilidade objetiva X detalhamento dos fatos</a:t>
          </a:r>
        </a:p>
      </dsp:txBody>
      <dsp:txXfrm>
        <a:off x="33955" y="954051"/>
        <a:ext cx="11737115" cy="627655"/>
      </dsp:txXfrm>
    </dsp:sp>
    <dsp:sp modelId="{0836B8BB-B8EF-4771-994B-D1F0CE12A1C0}">
      <dsp:nvSpPr>
        <dsp:cNvPr id="0" name=""/>
        <dsp:cNvSpPr/>
      </dsp:nvSpPr>
      <dsp:spPr>
        <a:xfrm>
          <a:off x="0" y="1615661"/>
          <a:ext cx="11805025" cy="1200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810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 dirty="0">
              <a:solidFill>
                <a:srgbClr val="002543"/>
              </a:solidFill>
            </a:rPr>
            <a:t>Necessidade de conhecimento do caso (denúncias, reportagens, ações judiciais, etc.)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 dirty="0">
              <a:solidFill>
                <a:srgbClr val="002543"/>
              </a:solidFill>
            </a:rPr>
            <a:t>Possibilidade de interlocução com o MP e com a Polícia Federal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 dirty="0">
              <a:solidFill>
                <a:srgbClr val="002543"/>
              </a:solidFill>
            </a:rPr>
            <a:t>Levantamento de auditorias feitas pela CGU, pelo TCU, pelo órgão lesado</a:t>
          </a:r>
        </a:p>
      </dsp:txBody>
      <dsp:txXfrm>
        <a:off x="0" y="1615661"/>
        <a:ext cx="11805025" cy="1200599"/>
      </dsp:txXfrm>
    </dsp:sp>
    <dsp:sp modelId="{577DC0FF-4F88-4F36-A30F-DBDDAA1AC1DF}">
      <dsp:nvSpPr>
        <dsp:cNvPr id="0" name=""/>
        <dsp:cNvSpPr/>
      </dsp:nvSpPr>
      <dsp:spPr>
        <a:xfrm>
          <a:off x="0" y="2816261"/>
          <a:ext cx="11805025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>
              <a:solidFill>
                <a:schemeClr val="bg1"/>
              </a:solidFill>
            </a:rPr>
            <a:t>Identificação dos elementos de provas que corroboram a admissão do ilícito </a:t>
          </a:r>
        </a:p>
      </dsp:txBody>
      <dsp:txXfrm>
        <a:off x="33955" y="2850216"/>
        <a:ext cx="11737115" cy="627655"/>
      </dsp:txXfrm>
    </dsp:sp>
    <dsp:sp modelId="{23C2F307-CD27-4683-980A-3DD84E46C37D}">
      <dsp:nvSpPr>
        <dsp:cNvPr id="0" name=""/>
        <dsp:cNvSpPr/>
      </dsp:nvSpPr>
      <dsp:spPr>
        <a:xfrm>
          <a:off x="0" y="3595346"/>
          <a:ext cx="11805025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>
              <a:solidFill>
                <a:schemeClr val="bg1"/>
              </a:solidFill>
            </a:rPr>
            <a:t>Compromisso da PJ que não existe nenhuma outra situação irregular</a:t>
          </a:r>
        </a:p>
      </dsp:txBody>
      <dsp:txXfrm>
        <a:off x="33955" y="3629301"/>
        <a:ext cx="11737115" cy="627655"/>
      </dsp:txXfrm>
    </dsp:sp>
    <dsp:sp modelId="{651BBA53-BA62-44D7-87EF-06E9E664B762}">
      <dsp:nvSpPr>
        <dsp:cNvPr id="0" name=""/>
        <dsp:cNvSpPr/>
      </dsp:nvSpPr>
      <dsp:spPr>
        <a:xfrm>
          <a:off x="0" y="4290911"/>
          <a:ext cx="11805025" cy="79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810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 dirty="0">
              <a:solidFill>
                <a:srgbClr val="002543"/>
              </a:solidFill>
            </a:rPr>
            <a:t>Análise detalhada dos documentos entregues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 dirty="0">
              <a:solidFill>
                <a:srgbClr val="002543"/>
              </a:solidFill>
            </a:rPr>
            <a:t>Delimitação do ilícito e do período em que ocorreu</a:t>
          </a:r>
        </a:p>
      </dsp:txBody>
      <dsp:txXfrm>
        <a:off x="0" y="4290911"/>
        <a:ext cx="11805025" cy="7953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1731C-DCBC-453F-A35C-1A2C8D66D7C7}">
      <dsp:nvSpPr>
        <dsp:cNvPr id="0" name=""/>
        <dsp:cNvSpPr/>
      </dsp:nvSpPr>
      <dsp:spPr>
        <a:xfrm>
          <a:off x="0" y="296281"/>
          <a:ext cx="9745249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kern="1200" dirty="0">
              <a:solidFill>
                <a:schemeClr val="bg1"/>
              </a:solidFill>
            </a:rPr>
            <a:t>Amplitude e magnitude dos ilícitos relatados: histórico de atos lesivos com aproximadamente 1.000 páginas, fruto das 77 delações das pessoas físicas (5 mil horas de vídeos)</a:t>
          </a:r>
          <a:endParaRPr lang="pt-BR" sz="1900" kern="1200" dirty="0"/>
        </a:p>
      </dsp:txBody>
      <dsp:txXfrm>
        <a:off x="36896" y="333177"/>
        <a:ext cx="9671457" cy="682028"/>
      </dsp:txXfrm>
    </dsp:sp>
    <dsp:sp modelId="{BA6D47D1-F5CD-468E-BE8F-437B39C0C8F3}">
      <dsp:nvSpPr>
        <dsp:cNvPr id="0" name=""/>
        <dsp:cNvSpPr/>
      </dsp:nvSpPr>
      <dsp:spPr>
        <a:xfrm>
          <a:off x="0" y="1106821"/>
          <a:ext cx="9745249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kern="1200" dirty="0">
              <a:solidFill>
                <a:schemeClr val="bg1"/>
              </a:solidFill>
            </a:rPr>
            <a:t>Instrumento jurídico firmado com o MPF/</a:t>
          </a:r>
          <a:r>
            <a:rPr lang="pt-BR" altLang="pt-BR" sz="1900" kern="1200" dirty="0" err="1">
              <a:solidFill>
                <a:schemeClr val="bg1"/>
              </a:solidFill>
            </a:rPr>
            <a:t>DoJ</a:t>
          </a:r>
          <a:r>
            <a:rPr lang="pt-BR" altLang="pt-BR" sz="1900" kern="1200" dirty="0">
              <a:solidFill>
                <a:schemeClr val="bg1"/>
              </a:solidFill>
            </a:rPr>
            <a:t>-EUA/Procuradoria-Geral da Suíça em dezembro de 2016 no valor de R$3.828 bilhões com as seguintes características</a:t>
          </a:r>
        </a:p>
      </dsp:txBody>
      <dsp:txXfrm>
        <a:off x="36896" y="1143717"/>
        <a:ext cx="9671457" cy="682028"/>
      </dsp:txXfrm>
    </dsp:sp>
    <dsp:sp modelId="{5FAA8551-3DA9-49E2-9B52-69AE794EC382}">
      <dsp:nvSpPr>
        <dsp:cNvPr id="0" name=""/>
        <dsp:cNvSpPr/>
      </dsp:nvSpPr>
      <dsp:spPr>
        <a:xfrm>
          <a:off x="0" y="1917361"/>
          <a:ext cx="9745249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kern="1200" dirty="0">
              <a:solidFill>
                <a:schemeClr val="bg1"/>
              </a:solidFill>
            </a:rPr>
            <a:t>Acórdão TRF 4ª Região no Agravo de Instrumento nº </a:t>
          </a:r>
          <a:r>
            <a:rPr lang="pt-BR" sz="1900" kern="1200" dirty="0">
              <a:solidFill>
                <a:schemeClr val="bg1"/>
              </a:solidFill>
            </a:rPr>
            <a:t>5023972-66.2017.4.04.0000/PR</a:t>
          </a:r>
          <a:endParaRPr lang="pt-BR" sz="1900" kern="1200" dirty="0"/>
        </a:p>
      </dsp:txBody>
      <dsp:txXfrm>
        <a:off x="36896" y="1954257"/>
        <a:ext cx="9671457" cy="682028"/>
      </dsp:txXfrm>
    </dsp:sp>
    <dsp:sp modelId="{802314CA-1EFA-4122-A445-17D2182E8C30}">
      <dsp:nvSpPr>
        <dsp:cNvPr id="0" name=""/>
        <dsp:cNvSpPr/>
      </dsp:nvSpPr>
      <dsp:spPr>
        <a:xfrm>
          <a:off x="0" y="2727901"/>
          <a:ext cx="9745249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kern="1200" dirty="0">
              <a:solidFill>
                <a:schemeClr val="bg1"/>
              </a:solidFill>
            </a:rPr>
            <a:t>Situações sem jurisprudência ou critérios definidos</a:t>
          </a:r>
        </a:p>
      </dsp:txBody>
      <dsp:txXfrm>
        <a:off x="36896" y="2764797"/>
        <a:ext cx="9671457" cy="682028"/>
      </dsp:txXfrm>
    </dsp:sp>
    <dsp:sp modelId="{85D1273D-A780-4882-B97A-BDFF87A7F066}">
      <dsp:nvSpPr>
        <dsp:cNvPr id="0" name=""/>
        <dsp:cNvSpPr/>
      </dsp:nvSpPr>
      <dsp:spPr>
        <a:xfrm>
          <a:off x="0" y="3538441"/>
          <a:ext cx="9745249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kern="1200" dirty="0">
              <a:solidFill>
                <a:schemeClr val="bg1"/>
              </a:solidFill>
            </a:rPr>
            <a:t>Assimetria de informações e juízo de cognição sumária</a:t>
          </a:r>
        </a:p>
      </dsp:txBody>
      <dsp:txXfrm>
        <a:off x="36896" y="3575337"/>
        <a:ext cx="9671457" cy="682028"/>
      </dsp:txXfrm>
    </dsp:sp>
    <dsp:sp modelId="{9DC46D90-E3E5-472D-B699-FAD9F827E215}">
      <dsp:nvSpPr>
        <dsp:cNvPr id="0" name=""/>
        <dsp:cNvSpPr/>
      </dsp:nvSpPr>
      <dsp:spPr>
        <a:xfrm>
          <a:off x="0" y="4348981"/>
          <a:ext cx="9745249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kern="1200" dirty="0">
              <a:solidFill>
                <a:schemeClr val="bg1"/>
              </a:solidFill>
            </a:rPr>
            <a:t>Primeiro caso envolvendo ilícitos internacionais (art. 9º, Lei nº 12.846/2013), com acompanhamento da OCDE</a:t>
          </a:r>
        </a:p>
      </dsp:txBody>
      <dsp:txXfrm>
        <a:off x="36896" y="4385877"/>
        <a:ext cx="9671457" cy="6820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A5E95-E1E0-4349-BD95-E586B953DC40}">
      <dsp:nvSpPr>
        <dsp:cNvPr id="0" name=""/>
        <dsp:cNvSpPr/>
      </dsp:nvSpPr>
      <dsp:spPr>
        <a:xfrm>
          <a:off x="0" y="118933"/>
          <a:ext cx="121920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u="sng" kern="1200" dirty="0"/>
            <a:t>Caso Odebrecht</a:t>
          </a:r>
          <a:endParaRPr lang="pt-BR" sz="2100" kern="1200" dirty="0"/>
        </a:p>
      </dsp:txBody>
      <dsp:txXfrm>
        <a:off x="24588" y="143521"/>
        <a:ext cx="12142824" cy="454509"/>
      </dsp:txXfrm>
    </dsp:sp>
    <dsp:sp modelId="{0AAA32BE-F709-4E86-986C-18293DE46F5F}">
      <dsp:nvSpPr>
        <dsp:cNvPr id="0" name=""/>
        <dsp:cNvSpPr/>
      </dsp:nvSpPr>
      <dsp:spPr>
        <a:xfrm>
          <a:off x="0" y="622618"/>
          <a:ext cx="12192000" cy="106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"/>
          </a:pPr>
          <a:r>
            <a:rPr lang="pt-BR" sz="1600" kern="1200" dirty="0"/>
            <a:t>Total de 174 pessoas físicas (67 servidores ou empregados públicos federais dos quais 35 receberam vantagens indevidas da ordem de R$ 595,5 milhões; e 107 agentes políticos e pessoas interpostas que receberam vantagens indevidas da ordem de R$ 582,9 milhões)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"/>
          </a:pPr>
          <a:r>
            <a:rPr lang="pt-BR" sz="1600" kern="1200" dirty="0"/>
            <a:t>3 partidos políticos que receberam vantagens indevidas da ordem de R$ 233,3 milhões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"/>
          </a:pPr>
          <a:r>
            <a:rPr lang="pt-BR" sz="1600" kern="1200" dirty="0"/>
            <a:t>190 pessoas jurídicas mencionadas (incluindo as </a:t>
          </a:r>
          <a:r>
            <a:rPr lang="pt-BR" sz="1600" i="1" kern="1200" dirty="0" err="1"/>
            <a:t>offshores</a:t>
          </a:r>
          <a:r>
            <a:rPr lang="pt-BR" sz="1600" i="1" kern="1200" dirty="0"/>
            <a:t> </a:t>
          </a:r>
          <a:r>
            <a:rPr lang="pt-BR" sz="1600" kern="1200" dirty="0"/>
            <a:t>usadas para a lavagem do dinheiro)</a:t>
          </a:r>
        </a:p>
      </dsp:txBody>
      <dsp:txXfrm>
        <a:off x="0" y="622618"/>
        <a:ext cx="12192000" cy="1065015"/>
      </dsp:txXfrm>
    </dsp:sp>
    <dsp:sp modelId="{F4753E77-E334-4B72-B92C-773D92CAAF95}">
      <dsp:nvSpPr>
        <dsp:cNvPr id="0" name=""/>
        <dsp:cNvSpPr/>
      </dsp:nvSpPr>
      <dsp:spPr>
        <a:xfrm>
          <a:off x="0" y="1687633"/>
          <a:ext cx="121920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u="sng" kern="1200" dirty="0"/>
            <a:t>Caso Technip</a:t>
          </a:r>
          <a:endParaRPr lang="pt-BR" sz="2100" kern="1200" dirty="0"/>
        </a:p>
      </dsp:txBody>
      <dsp:txXfrm>
        <a:off x="24588" y="1712221"/>
        <a:ext cx="12142824" cy="454509"/>
      </dsp:txXfrm>
    </dsp:sp>
    <dsp:sp modelId="{BAAD494B-1104-40AD-9AB8-C3EC244E1BF1}">
      <dsp:nvSpPr>
        <dsp:cNvPr id="0" name=""/>
        <dsp:cNvSpPr/>
      </dsp:nvSpPr>
      <dsp:spPr>
        <a:xfrm>
          <a:off x="0" y="2191318"/>
          <a:ext cx="1219200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"/>
          </a:pPr>
          <a:r>
            <a:rPr lang="pt-BR" sz="1600" kern="1200" dirty="0"/>
            <a:t>Total de 40 pessoas físicas e jurídicas que receberam US$ 48,6 milhões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"/>
          </a:pPr>
          <a:r>
            <a:rPr lang="pt-BR" sz="1600" kern="1200" dirty="0"/>
            <a:t>1 partido político que recebeu US$ 676 mil</a:t>
          </a:r>
        </a:p>
      </dsp:txBody>
      <dsp:txXfrm>
        <a:off x="0" y="2191318"/>
        <a:ext cx="12192000" cy="554242"/>
      </dsp:txXfrm>
    </dsp:sp>
    <dsp:sp modelId="{847EA00C-E389-493C-B51B-A5E98888C720}">
      <dsp:nvSpPr>
        <dsp:cNvPr id="0" name=""/>
        <dsp:cNvSpPr/>
      </dsp:nvSpPr>
      <dsp:spPr>
        <a:xfrm>
          <a:off x="0" y="2745561"/>
          <a:ext cx="121920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u="sng" kern="1200" dirty="0"/>
            <a:t>Braskem</a:t>
          </a:r>
          <a:endParaRPr lang="pt-BR" sz="2100" kern="1200" dirty="0"/>
        </a:p>
      </dsp:txBody>
      <dsp:txXfrm>
        <a:off x="24588" y="2770149"/>
        <a:ext cx="12142824" cy="454509"/>
      </dsp:txXfrm>
    </dsp:sp>
    <dsp:sp modelId="{069A9DC5-F8EA-4B42-AE93-F6C38A831002}">
      <dsp:nvSpPr>
        <dsp:cNvPr id="0" name=""/>
        <dsp:cNvSpPr/>
      </dsp:nvSpPr>
      <dsp:spPr>
        <a:xfrm>
          <a:off x="0" y="3249246"/>
          <a:ext cx="12192000" cy="499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"/>
          </a:pPr>
          <a:r>
            <a:rPr lang="pt-BR" sz="1600" kern="1200" dirty="0"/>
            <a:t>A empresa colaborou com informações e provas sobre atos ilícitos cometidos por mais de 60 pessoas físicas e jurídicas que receberam valores da ordem de R$ 1,26 bilhão</a:t>
          </a:r>
        </a:p>
      </dsp:txBody>
      <dsp:txXfrm>
        <a:off x="0" y="3249246"/>
        <a:ext cx="12192000" cy="499904"/>
      </dsp:txXfrm>
    </dsp:sp>
    <dsp:sp modelId="{B6447A48-B9BE-4299-AD04-EF41DA42321B}">
      <dsp:nvSpPr>
        <dsp:cNvPr id="0" name=""/>
        <dsp:cNvSpPr/>
      </dsp:nvSpPr>
      <dsp:spPr>
        <a:xfrm>
          <a:off x="0" y="3749151"/>
          <a:ext cx="121920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u="sng" kern="1200" dirty="0"/>
            <a:t>Camargo Corrêa</a:t>
          </a:r>
          <a:endParaRPr lang="pt-BR" sz="2100" kern="1200" dirty="0"/>
        </a:p>
      </dsp:txBody>
      <dsp:txXfrm>
        <a:off x="24588" y="3773739"/>
        <a:ext cx="12142824" cy="454509"/>
      </dsp:txXfrm>
    </dsp:sp>
    <dsp:sp modelId="{295A0932-4048-487A-B552-45FC009B4B56}">
      <dsp:nvSpPr>
        <dsp:cNvPr id="0" name=""/>
        <dsp:cNvSpPr/>
      </dsp:nvSpPr>
      <dsp:spPr>
        <a:xfrm>
          <a:off x="0" y="4252836"/>
          <a:ext cx="1219200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"/>
          </a:pPr>
          <a:r>
            <a:rPr lang="pt-BR" sz="1600" kern="1200" dirty="0"/>
            <a:t>O levantamento do quantitativo de pessoas físicas e jurídicas encontra-se em andamento.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"/>
          </a:pPr>
          <a:r>
            <a:rPr lang="pt-BR" sz="1600" kern="1200" dirty="0"/>
            <a:t>Os valores de propina correspondem a R$ 330,3 milhões</a:t>
          </a:r>
        </a:p>
      </dsp:txBody>
      <dsp:txXfrm>
        <a:off x="0" y="4252836"/>
        <a:ext cx="12192000" cy="554242"/>
      </dsp:txXfrm>
    </dsp:sp>
    <dsp:sp modelId="{6AB28D46-622B-4722-AE62-DAC633293B4F}">
      <dsp:nvSpPr>
        <dsp:cNvPr id="0" name=""/>
        <dsp:cNvSpPr/>
      </dsp:nvSpPr>
      <dsp:spPr>
        <a:xfrm>
          <a:off x="0" y="4807078"/>
          <a:ext cx="121920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u="sng" kern="1200" dirty="0"/>
            <a:t>Andrade Gutierrez</a:t>
          </a:r>
          <a:endParaRPr lang="pt-BR" sz="2100" kern="1200" dirty="0"/>
        </a:p>
      </dsp:txBody>
      <dsp:txXfrm>
        <a:off x="24588" y="4831666"/>
        <a:ext cx="12142824" cy="454509"/>
      </dsp:txXfrm>
    </dsp:sp>
    <dsp:sp modelId="{7EA1FCC3-6607-4B58-9089-17C19D302095}">
      <dsp:nvSpPr>
        <dsp:cNvPr id="0" name=""/>
        <dsp:cNvSpPr/>
      </dsp:nvSpPr>
      <dsp:spPr>
        <a:xfrm>
          <a:off x="0" y="5310763"/>
          <a:ext cx="1219200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"/>
          </a:pPr>
          <a:r>
            <a:rPr lang="pt-BR" sz="1600" kern="1200" dirty="0"/>
            <a:t>Cerca de 250 pessoas físicas e 100 pessoas jurídicas nos 54 contratos apurados.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600" kern="1200" dirty="0"/>
            <a:t>O valor total de propinas foi de R$ 328 milhões</a:t>
          </a:r>
        </a:p>
      </dsp:txBody>
      <dsp:txXfrm>
        <a:off x="0" y="5310763"/>
        <a:ext cx="12192000" cy="5542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131D0-8581-4E7C-ABED-CAE90AD5FCA4}">
      <dsp:nvSpPr>
        <dsp:cNvPr id="0" name=""/>
        <dsp:cNvSpPr/>
      </dsp:nvSpPr>
      <dsp:spPr>
        <a:xfrm>
          <a:off x="0" y="26564"/>
          <a:ext cx="8967694" cy="1510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700" kern="1200" dirty="0">
              <a:solidFill>
                <a:schemeClr val="bg1"/>
              </a:solidFill>
            </a:rPr>
            <a:t>Análise quanto à efetividade do Programa (no momento dos ilícitos, remediação e Programa atual)</a:t>
          </a:r>
        </a:p>
      </dsp:txBody>
      <dsp:txXfrm>
        <a:off x="73731" y="100295"/>
        <a:ext cx="8820232" cy="1362934"/>
      </dsp:txXfrm>
    </dsp:sp>
    <dsp:sp modelId="{71AAC8BD-5082-407E-B145-F152325C2CD3}">
      <dsp:nvSpPr>
        <dsp:cNvPr id="0" name=""/>
        <dsp:cNvSpPr/>
      </dsp:nvSpPr>
      <dsp:spPr>
        <a:xfrm>
          <a:off x="0" y="1614721"/>
          <a:ext cx="8967694" cy="1510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>
              <a:solidFill>
                <a:schemeClr val="bg1"/>
              </a:solidFill>
            </a:rPr>
            <a:t>Análise das melhorias e aprimoramentos necessários (Taylor </a:t>
          </a:r>
          <a:r>
            <a:rPr lang="pt-BR" sz="2700" kern="1200" dirty="0" err="1">
              <a:solidFill>
                <a:schemeClr val="bg1"/>
              </a:solidFill>
            </a:rPr>
            <a:t>Made</a:t>
          </a:r>
          <a:r>
            <a:rPr lang="pt-BR" sz="2700" kern="1200" dirty="0">
              <a:solidFill>
                <a:schemeClr val="bg1"/>
              </a:solidFill>
            </a:rPr>
            <a:t>) a fim de evitar nova ocorrência dos fatos (remediação e aprimoramento)</a:t>
          </a:r>
        </a:p>
      </dsp:txBody>
      <dsp:txXfrm>
        <a:off x="73731" y="1688452"/>
        <a:ext cx="8820232" cy="1362934"/>
      </dsp:txXfrm>
    </dsp:sp>
    <dsp:sp modelId="{225FC75D-172B-4921-8F5C-ED0FBA35081E}">
      <dsp:nvSpPr>
        <dsp:cNvPr id="0" name=""/>
        <dsp:cNvSpPr/>
      </dsp:nvSpPr>
      <dsp:spPr>
        <a:xfrm>
          <a:off x="0" y="3202878"/>
          <a:ext cx="8967694" cy="1510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>
              <a:solidFill>
                <a:schemeClr val="bg1"/>
              </a:solidFill>
            </a:rPr>
            <a:t>Dosimetria da multa – percentual de redução</a:t>
          </a:r>
        </a:p>
      </dsp:txBody>
      <dsp:txXfrm>
        <a:off x="73731" y="3276609"/>
        <a:ext cx="8820232" cy="13629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7FAC5-B170-4FC2-907F-713BDB34B1EA}">
      <dsp:nvSpPr>
        <dsp:cNvPr id="0" name=""/>
        <dsp:cNvSpPr/>
      </dsp:nvSpPr>
      <dsp:spPr>
        <a:xfrm>
          <a:off x="1083" y="0"/>
          <a:ext cx="2817411" cy="40230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Ressarcimento</a:t>
          </a:r>
        </a:p>
      </dsp:txBody>
      <dsp:txXfrm>
        <a:off x="1083" y="0"/>
        <a:ext cx="2817411" cy="1206923"/>
      </dsp:txXfrm>
    </dsp:sp>
    <dsp:sp modelId="{D9B2A056-AC18-44E0-8D6A-EDCF5FB9848D}">
      <dsp:nvSpPr>
        <dsp:cNvPr id="0" name=""/>
        <dsp:cNvSpPr/>
      </dsp:nvSpPr>
      <dsp:spPr>
        <a:xfrm>
          <a:off x="282824" y="1206923"/>
          <a:ext cx="2253929" cy="2615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59055" rIns="7874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Entes lesados (podendo ser a União)</a:t>
          </a:r>
        </a:p>
      </dsp:txBody>
      <dsp:txXfrm>
        <a:off x="348839" y="1272938"/>
        <a:ext cx="2121899" cy="2482970"/>
      </dsp:txXfrm>
    </dsp:sp>
    <dsp:sp modelId="{C4C7B33D-A0D5-47D8-AB02-60366D655F06}">
      <dsp:nvSpPr>
        <dsp:cNvPr id="0" name=""/>
        <dsp:cNvSpPr/>
      </dsp:nvSpPr>
      <dsp:spPr>
        <a:xfrm>
          <a:off x="3029800" y="0"/>
          <a:ext cx="2817411" cy="40230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Multa da LAC</a:t>
          </a:r>
        </a:p>
      </dsp:txBody>
      <dsp:txXfrm>
        <a:off x="3029800" y="0"/>
        <a:ext cx="2817411" cy="1206923"/>
      </dsp:txXfrm>
    </dsp:sp>
    <dsp:sp modelId="{BEBBFC07-EABD-4BC7-B67C-5A53EC469289}">
      <dsp:nvSpPr>
        <dsp:cNvPr id="0" name=""/>
        <dsp:cNvSpPr/>
      </dsp:nvSpPr>
      <dsp:spPr>
        <a:xfrm>
          <a:off x="3311541" y="1206923"/>
          <a:ext cx="2253929" cy="2615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59055" rIns="7874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Aos órgãos e entidades que aplicam a pena (União)</a:t>
          </a:r>
        </a:p>
      </dsp:txBody>
      <dsp:txXfrm>
        <a:off x="3377556" y="1272938"/>
        <a:ext cx="2121899" cy="2482970"/>
      </dsp:txXfrm>
    </dsp:sp>
    <dsp:sp modelId="{08C2DFB8-E7A8-4A89-BB15-3D49A9BCBEC1}">
      <dsp:nvSpPr>
        <dsp:cNvPr id="0" name=""/>
        <dsp:cNvSpPr/>
      </dsp:nvSpPr>
      <dsp:spPr>
        <a:xfrm>
          <a:off x="6058518" y="0"/>
          <a:ext cx="2817411" cy="40230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Multa da LIA</a:t>
          </a:r>
        </a:p>
      </dsp:txBody>
      <dsp:txXfrm>
        <a:off x="6058518" y="0"/>
        <a:ext cx="2817411" cy="1206923"/>
      </dsp:txXfrm>
    </dsp:sp>
    <dsp:sp modelId="{D9153C31-B831-4743-840D-14783B528B42}">
      <dsp:nvSpPr>
        <dsp:cNvPr id="0" name=""/>
        <dsp:cNvSpPr/>
      </dsp:nvSpPr>
      <dsp:spPr>
        <a:xfrm>
          <a:off x="6340259" y="1206923"/>
          <a:ext cx="2253929" cy="2615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59055" rIns="7874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União</a:t>
          </a:r>
        </a:p>
      </dsp:txBody>
      <dsp:txXfrm>
        <a:off x="6406274" y="1272938"/>
        <a:ext cx="2121899" cy="24829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3819E-E249-4166-A135-A7858F3DDF29}">
      <dsp:nvSpPr>
        <dsp:cNvPr id="0" name=""/>
        <dsp:cNvSpPr/>
      </dsp:nvSpPr>
      <dsp:spPr>
        <a:xfrm>
          <a:off x="0" y="28659"/>
          <a:ext cx="7452757" cy="1342574"/>
        </a:xfrm>
        <a:prstGeom prst="roundRect">
          <a:avLst/>
        </a:prstGeom>
        <a:solidFill>
          <a:srgbClr val="004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/>
              </a:solidFill>
            </a:rPr>
            <a:t>Não há quitação para valores não tratados no acordo (superfaturamento, por exemplo)</a:t>
          </a:r>
          <a:endParaRPr lang="pt-BR" sz="2400" kern="1200" dirty="0">
            <a:solidFill>
              <a:schemeClr val="bg1"/>
            </a:solidFill>
          </a:endParaRPr>
        </a:p>
      </dsp:txBody>
      <dsp:txXfrm>
        <a:off x="65539" y="94198"/>
        <a:ext cx="7321679" cy="1211496"/>
      </dsp:txXfrm>
    </dsp:sp>
    <dsp:sp modelId="{0C580006-C195-47C3-9B30-E2E509CD9370}">
      <dsp:nvSpPr>
        <dsp:cNvPr id="0" name=""/>
        <dsp:cNvSpPr/>
      </dsp:nvSpPr>
      <dsp:spPr>
        <a:xfrm>
          <a:off x="0" y="1440354"/>
          <a:ext cx="7452757" cy="1342574"/>
        </a:xfrm>
        <a:prstGeom prst="roundRect">
          <a:avLst/>
        </a:prstGeom>
        <a:solidFill>
          <a:srgbClr val="004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/>
              </a:solidFill>
            </a:rPr>
            <a:t>Aspectos relacionados à gestão contratual continuam em aberto</a:t>
          </a:r>
        </a:p>
      </dsp:txBody>
      <dsp:txXfrm>
        <a:off x="65539" y="1505893"/>
        <a:ext cx="7321679" cy="1211496"/>
      </dsp:txXfrm>
    </dsp:sp>
    <dsp:sp modelId="{EA55F2A2-9776-4128-841F-013FEE605479}">
      <dsp:nvSpPr>
        <dsp:cNvPr id="0" name=""/>
        <dsp:cNvSpPr/>
      </dsp:nvSpPr>
      <dsp:spPr>
        <a:xfrm>
          <a:off x="0" y="2852048"/>
          <a:ext cx="7452757" cy="1342574"/>
        </a:xfrm>
        <a:prstGeom prst="roundRect">
          <a:avLst/>
        </a:prstGeom>
        <a:solidFill>
          <a:srgbClr val="004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/>
              </a:solidFill>
            </a:rPr>
            <a:t>Valores endereçados a título </a:t>
          </a:r>
          <a:r>
            <a:rPr lang="pt-BR" sz="2400" b="1" kern="1200">
              <a:solidFill>
                <a:schemeClr val="bg1"/>
              </a:solidFill>
            </a:rPr>
            <a:t>de ressarcimento </a:t>
          </a:r>
          <a:r>
            <a:rPr lang="pt-BR" sz="2400" b="1" kern="1200" dirty="0">
              <a:solidFill>
                <a:schemeClr val="bg1"/>
              </a:solidFill>
            </a:rPr>
            <a:t>podem ser considerados adiantamentos de eventuais superfaturamentos</a:t>
          </a:r>
          <a:endParaRPr lang="pt-BR" sz="2400" kern="1200" dirty="0">
            <a:solidFill>
              <a:schemeClr val="bg1"/>
            </a:solidFill>
          </a:endParaRPr>
        </a:p>
      </dsp:txBody>
      <dsp:txXfrm>
        <a:off x="65539" y="2917587"/>
        <a:ext cx="7321679" cy="1211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47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00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977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C0774-0DB3-4CED-A682-681947B5B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B7FD44-8868-4220-9F75-E4754CE83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C6DAF9-1BB6-43E9-9174-BAD8B65BD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9FF22-47DE-4D68-826E-77B1B85148EE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B725F8-3C63-4446-8533-459EE5464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0FC974-6529-42E3-9ECC-ED4C8F1A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5A57D-8271-4AE7-8F0D-8843E3CC88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5766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392" y="836713"/>
            <a:ext cx="10945216" cy="720080"/>
          </a:xfrm>
        </p:spPr>
        <p:txBody>
          <a:bodyPr anchor="t">
            <a:normAutofit/>
          </a:bodyPr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altLang="pt-BR" sz="3500" dirty="0" err="1">
                <a:solidFill>
                  <a:srgbClr val="000242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Bebas Neue" pitchFamily="34" charset="0"/>
              </a:rPr>
              <a:t>Título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623392" y="2348880"/>
            <a:ext cx="10959008" cy="3672408"/>
          </a:xfrm>
        </p:spPr>
        <p:txBody>
          <a:bodyPr>
            <a:normAutofit/>
          </a:bodyPr>
          <a:lstStyle>
            <a:lvl1pPr marL="0" indent="0" algn="just" eaLnBrk="1" hangingPunct="1">
              <a:buNone/>
              <a:defRPr lang="en-US" altLang="pt-BR" sz="1600" baseline="0" smtClean="0">
                <a:solidFill>
                  <a:srgbClr val="7C848F"/>
                </a:solidFill>
                <a:ea typeface="MS PGothic" pitchFamily="34" charset="-128"/>
                <a:cs typeface="Arial" panose="020B0604020202020204" pitchFamily="34" charset="0"/>
                <a:sym typeface="ArenaCondensed" pitchFamily="6" charset="0"/>
              </a:defRPr>
            </a:lvl1pPr>
          </a:lstStyle>
          <a:p>
            <a:pPr lvl="0"/>
            <a:r>
              <a:rPr lang="en-US" dirty="0">
                <a:solidFill>
                  <a:srgbClr val="7C848F"/>
                </a:solidFill>
                <a:latin typeface="+mj-lt"/>
                <a:ea typeface="MS PGothic" pitchFamily="34" charset="-128"/>
                <a:cs typeface="Arial" panose="020B0604020202020204" pitchFamily="34" charset="0"/>
                <a:sym typeface="ArenaCondensed" pitchFamily="6" charset="0"/>
              </a:rPr>
              <a:t>Campo </a:t>
            </a:r>
            <a:r>
              <a:rPr lang="en-US" dirty="0" err="1">
                <a:solidFill>
                  <a:srgbClr val="7C848F"/>
                </a:solidFill>
                <a:latin typeface="+mj-lt"/>
                <a:ea typeface="MS PGothic" pitchFamily="34" charset="-128"/>
                <a:cs typeface="Arial" panose="020B0604020202020204" pitchFamily="34" charset="0"/>
                <a:sym typeface="ArenaCondensed" pitchFamily="6" charset="0"/>
              </a:rPr>
              <a:t>texto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264352" y="6309322"/>
            <a:ext cx="2304256" cy="365125"/>
          </a:xfrm>
        </p:spPr>
        <p:txBody>
          <a:bodyPr/>
          <a:lstStyle/>
          <a:p>
            <a:fld id="{A6B43594-94FE-4954-B526-6CB65AF1B7D1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1700809"/>
            <a:ext cx="10959008" cy="504056"/>
          </a:xfrm>
        </p:spPr>
        <p:txBody>
          <a:bodyPr>
            <a:normAutofit/>
          </a:bodyPr>
          <a:lstStyle>
            <a:lvl1pPr marL="0" indent="0">
              <a:buNone/>
              <a:defRPr lang="pt-BR" altLang="pt-BR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S PGothic" pitchFamily="34" charset="-128"/>
                <a:cs typeface="Arial" panose="020B0604020202020204" pitchFamily="34" charset="0"/>
                <a:sym typeface="ArenaCondensed" pitchFamily="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ju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dirty="0"/>
              <a:t>Subtítulo	</a:t>
            </a:r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183E807E-A4C7-8740-BFEB-71AE94C0E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3605" y="6356352"/>
            <a:ext cx="5482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Acordos de Leniência, Programa de Integridade e </a:t>
            </a:r>
            <a:r>
              <a:rPr lang="pt-BR" dirty="0" err="1"/>
              <a:t>Compliance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084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42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60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23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667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586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170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54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23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7C14E-9AA3-40E0-BA2F-8ABEB8D63F17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71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kv"/><Relationship Id="rId1" Type="http://schemas.microsoft.com/office/2007/relationships/media" Target="../media/media6.mkv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kv"/><Relationship Id="rId1" Type="http://schemas.microsoft.com/office/2007/relationships/media" Target="../media/media7.mkv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00FEC4-5A3C-48DB-84E7-38E2C07DB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5374"/>
            <a:ext cx="9144000" cy="1813685"/>
          </a:xfrm>
        </p:spPr>
        <p:txBody>
          <a:bodyPr>
            <a:normAutofit fontScale="90000"/>
          </a:bodyPr>
          <a:lstStyle/>
          <a:p>
            <a:r>
              <a:rPr lang="pt-BR" i="1" dirty="0">
                <a:solidFill>
                  <a:srgbClr val="002543"/>
                </a:solidFill>
              </a:rPr>
              <a:t>Os acordos de leniência como ferramenta investigativa</a:t>
            </a:r>
            <a:endParaRPr lang="pt-BR" dirty="0">
              <a:solidFill>
                <a:srgbClr val="002543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149B81-F1C9-4B90-8EA7-B9F75E4A4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6284" y="3220279"/>
            <a:ext cx="4407240" cy="2522556"/>
          </a:xfrm>
        </p:spPr>
        <p:txBody>
          <a:bodyPr>
            <a:normAutofit/>
          </a:bodyPr>
          <a:lstStyle/>
          <a:p>
            <a:r>
              <a:rPr lang="pt-BR" sz="1800" dirty="0">
                <a:solidFill>
                  <a:srgbClr val="002543"/>
                </a:solidFill>
              </a:rPr>
              <a:t>Vanir Fridriczewski</a:t>
            </a:r>
          </a:p>
          <a:p>
            <a:r>
              <a:rPr lang="pt-BR" sz="1800" dirty="0">
                <a:solidFill>
                  <a:srgbClr val="002543"/>
                </a:solidFill>
              </a:rPr>
              <a:t>Diretoria de Patrimônio e Probidade Pública</a:t>
            </a:r>
          </a:p>
          <a:p>
            <a:endParaRPr lang="pt-BR" sz="1800" dirty="0">
              <a:solidFill>
                <a:srgbClr val="002543"/>
              </a:solidFill>
            </a:endParaRPr>
          </a:p>
          <a:p>
            <a:r>
              <a:rPr lang="pt-BR" sz="1800" dirty="0">
                <a:solidFill>
                  <a:srgbClr val="002543"/>
                </a:solidFill>
              </a:rPr>
              <a:t>Victor Godoy Veiga</a:t>
            </a:r>
          </a:p>
          <a:p>
            <a:r>
              <a:rPr lang="pt-BR" sz="1800" dirty="0">
                <a:solidFill>
                  <a:srgbClr val="002543"/>
                </a:solidFill>
              </a:rPr>
              <a:t>Diretoria de Acordos de Leniência</a:t>
            </a:r>
          </a:p>
          <a:p>
            <a:endParaRPr lang="pt-BR" sz="1800" dirty="0">
              <a:solidFill>
                <a:srgbClr val="002543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AC48AA2-E274-4E70-A889-F2285F562787}"/>
              </a:ext>
            </a:extLst>
          </p:cNvPr>
          <p:cNvSpPr/>
          <p:nvPr/>
        </p:nvSpPr>
        <p:spPr>
          <a:xfrm>
            <a:off x="8705706" y="6055973"/>
            <a:ext cx="1868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600" dirty="0">
                <a:solidFill>
                  <a:srgbClr val="002543"/>
                </a:solidFill>
              </a:rPr>
              <a:t>Brasília, 28/11/2019</a:t>
            </a:r>
          </a:p>
        </p:txBody>
      </p:sp>
      <p:pic>
        <p:nvPicPr>
          <p:cNvPr id="4" name="Wagner 1">
            <a:hlinkClick r:id="" action="ppaction://media"/>
            <a:extLst>
              <a:ext uri="{FF2B5EF4-FFF2-40B4-BE49-F238E27FC236}">
                <a16:creationId xmlns:a16="http://schemas.microsoft.com/office/drawing/2014/main" id="{84447659-F15D-4A32-B6A9-A432EAB2FA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359" y="2936875"/>
            <a:ext cx="6605717" cy="371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69E5D98-4930-4279-B50C-C12C9D3D1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817" y="603511"/>
            <a:ext cx="9144000" cy="109823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2543"/>
                </a:solidFill>
              </a:rPr>
              <a:t>Natureza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A02A5ED-64B7-4DE7-BF69-FB61DF56EA12}"/>
              </a:ext>
            </a:extLst>
          </p:cNvPr>
          <p:cNvSpPr txBox="1"/>
          <p:nvPr/>
        </p:nvSpPr>
        <p:spPr>
          <a:xfrm>
            <a:off x="241236" y="2129850"/>
            <a:ext cx="54439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pt-BR" sz="3200" dirty="0">
                <a:solidFill>
                  <a:srgbClr val="002543"/>
                </a:solidFill>
              </a:rPr>
              <a:t>Instrumento de prevenção e combate à corrupção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v"/>
            </a:pPr>
            <a:endParaRPr lang="pt-BR" sz="3200" dirty="0">
              <a:solidFill>
                <a:srgbClr val="002543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pt-BR" sz="3200" dirty="0">
                <a:solidFill>
                  <a:srgbClr val="002543"/>
                </a:solidFill>
              </a:rPr>
              <a:t>Responsabilidade administrativa e civil</a:t>
            </a:r>
          </a:p>
          <a:p>
            <a:pPr>
              <a:buClr>
                <a:schemeClr val="tx2"/>
              </a:buClr>
            </a:pPr>
            <a:endParaRPr lang="pt-BR" sz="3200" dirty="0">
              <a:solidFill>
                <a:srgbClr val="002543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pt-BR" sz="3200" dirty="0">
                <a:solidFill>
                  <a:srgbClr val="002543"/>
                </a:solidFill>
              </a:rPr>
              <a:t>Mecanismo de Justiça Consensual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FDE151-2DBE-459E-87F9-D1EF5BC9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206" y="927516"/>
            <a:ext cx="5062329" cy="594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7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dre 3">
            <a:hlinkClick r:id="" action="ppaction://media"/>
            <a:extLst>
              <a:ext uri="{FF2B5EF4-FFF2-40B4-BE49-F238E27FC236}">
                <a16:creationId xmlns:a16="http://schemas.microsoft.com/office/drawing/2014/main" id="{682C1DA9-D3E9-491C-BF8F-1B1E80ACBA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261" y="1316934"/>
            <a:ext cx="8802388" cy="495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69E5D98-4930-4279-B50C-C12C9D3D1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6277"/>
            <a:ext cx="9144000" cy="109823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2543"/>
                </a:solidFill>
              </a:rPr>
              <a:t>Leniência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C1DDE7B-2B27-43C6-BA7C-0BF691BF4F6D}"/>
              </a:ext>
            </a:extLst>
          </p:cNvPr>
          <p:cNvSpPr/>
          <p:nvPr/>
        </p:nvSpPr>
        <p:spPr>
          <a:xfrm>
            <a:off x="1819903" y="2446132"/>
            <a:ext cx="36000" cy="6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2543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B5125E5-1693-4D54-9863-3D796966F34B}"/>
              </a:ext>
            </a:extLst>
          </p:cNvPr>
          <p:cNvSpPr/>
          <p:nvPr/>
        </p:nvSpPr>
        <p:spPr>
          <a:xfrm>
            <a:off x="1903899" y="2595190"/>
            <a:ext cx="3802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kern="0" dirty="0">
                <a:solidFill>
                  <a:srgbClr val="0025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1º Deve ser um </a:t>
            </a:r>
            <a:r>
              <a:rPr lang="pt-BR" sz="2000" b="1" u="sng" kern="0" dirty="0">
                <a:solidFill>
                  <a:srgbClr val="0025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</a:t>
            </a:r>
            <a:endParaRPr lang="pt-BR" sz="2000" dirty="0">
              <a:solidFill>
                <a:srgbClr val="002543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9DCB2D2-2532-47AF-87CA-3733B11A53D8}"/>
              </a:ext>
            </a:extLst>
          </p:cNvPr>
          <p:cNvSpPr/>
          <p:nvPr/>
        </p:nvSpPr>
        <p:spPr>
          <a:xfrm>
            <a:off x="1819903" y="3306160"/>
            <a:ext cx="36000" cy="6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2543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2945D55-1DB9-4DE7-AE94-27A825AC019F}"/>
              </a:ext>
            </a:extLst>
          </p:cNvPr>
          <p:cNvSpPr/>
          <p:nvPr/>
        </p:nvSpPr>
        <p:spPr>
          <a:xfrm>
            <a:off x="1804335" y="4137436"/>
            <a:ext cx="36000" cy="6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2543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7B66765-D172-4776-9D28-1119F71C1768}"/>
              </a:ext>
            </a:extLst>
          </p:cNvPr>
          <p:cNvSpPr/>
          <p:nvPr/>
        </p:nvSpPr>
        <p:spPr>
          <a:xfrm>
            <a:off x="1812119" y="4997464"/>
            <a:ext cx="36000" cy="6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2543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7846D4B-5ED0-4F0A-9359-32777706EF55}"/>
              </a:ext>
            </a:extLst>
          </p:cNvPr>
          <p:cNvSpPr/>
          <p:nvPr/>
        </p:nvSpPr>
        <p:spPr>
          <a:xfrm>
            <a:off x="1794119" y="5857492"/>
            <a:ext cx="36000" cy="6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2543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CA04B12-3471-48D5-A64C-F52ED30A274A}"/>
              </a:ext>
            </a:extLst>
          </p:cNvPr>
          <p:cNvSpPr/>
          <p:nvPr/>
        </p:nvSpPr>
        <p:spPr>
          <a:xfrm>
            <a:off x="1903898" y="3448105"/>
            <a:ext cx="5686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kern="0" dirty="0">
                <a:solidFill>
                  <a:srgbClr val="0025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2º Deve haver receio de sanções severas </a:t>
            </a:r>
            <a:endParaRPr lang="pt-BR" sz="2000" dirty="0">
              <a:solidFill>
                <a:srgbClr val="002543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20652D6-A7AC-491B-A4F4-2BED4476B0F6}"/>
              </a:ext>
            </a:extLst>
          </p:cNvPr>
          <p:cNvSpPr/>
          <p:nvPr/>
        </p:nvSpPr>
        <p:spPr>
          <a:xfrm>
            <a:off x="1903898" y="5106286"/>
            <a:ext cx="8725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kern="0" dirty="0">
                <a:solidFill>
                  <a:srgbClr val="0025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4º Publicidade do programa (benefícios concedidos x resultados) </a:t>
            </a:r>
            <a:endParaRPr lang="pt-BR" sz="2000" dirty="0">
              <a:solidFill>
                <a:srgbClr val="002543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6314D46-BD9D-4B11-988B-3196D8085845}"/>
              </a:ext>
            </a:extLst>
          </p:cNvPr>
          <p:cNvSpPr/>
          <p:nvPr/>
        </p:nvSpPr>
        <p:spPr>
          <a:xfrm>
            <a:off x="1903899" y="5970382"/>
            <a:ext cx="5206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kern="0" dirty="0">
                <a:solidFill>
                  <a:srgbClr val="0025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5º Regras previsíveis e transparentes </a:t>
            </a:r>
            <a:endParaRPr lang="pt-BR" sz="2000" dirty="0">
              <a:solidFill>
                <a:srgbClr val="002543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2D967E-3525-4520-B305-13B74ED58980}"/>
              </a:ext>
            </a:extLst>
          </p:cNvPr>
          <p:cNvSpPr/>
          <p:nvPr/>
        </p:nvSpPr>
        <p:spPr>
          <a:xfrm>
            <a:off x="1903899" y="4246256"/>
            <a:ext cx="8382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kern="0" dirty="0">
                <a:solidFill>
                  <a:srgbClr val="0025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3º O Estado deve ser capaz de punir, independente do acordo </a:t>
            </a:r>
            <a:endParaRPr lang="pt-BR" sz="2000" dirty="0">
              <a:solidFill>
                <a:srgbClr val="0025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32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69E5D98-4930-4279-B50C-C12C9D3D1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8563"/>
            <a:ext cx="9144000" cy="109823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2543"/>
                </a:solidFill>
              </a:rPr>
              <a:t>Desafios na aplicação da Lei 12.846/2013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1D40700-E133-4AEF-A407-FD3BFB2EA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924292"/>
              </p:ext>
            </p:extLst>
          </p:nvPr>
        </p:nvGraphicFramePr>
        <p:xfrm>
          <a:off x="844550" y="1885787"/>
          <a:ext cx="10410638" cy="48983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05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5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0769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MODELO IDEAL</a:t>
                      </a:r>
                    </a:p>
                  </a:txBody>
                  <a:tcPr marL="51421" marR="51421" marT="34293" marB="34293">
                    <a:solidFill>
                      <a:srgbClr val="0025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SITUAÇÃO</a:t>
                      </a:r>
                      <a:r>
                        <a:rPr lang="pt-BR" sz="2800" baseline="0" dirty="0"/>
                        <a:t> FÁTICA</a:t>
                      </a:r>
                      <a:endParaRPr lang="pt-BR" sz="2800" dirty="0"/>
                    </a:p>
                  </a:txBody>
                  <a:tcPr marL="51421" marR="51421" marT="34293" marB="34293">
                    <a:solidFill>
                      <a:srgbClr val="002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844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800" dirty="0"/>
                        <a:t>Empresas profissionalizadas</a:t>
                      </a:r>
                      <a:endParaRPr lang="pt-BR" sz="2800" dirty="0"/>
                    </a:p>
                  </a:txBody>
                  <a:tcPr marL="51421" marR="51421" marT="34293" marB="342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Empresas familiares</a:t>
                      </a:r>
                    </a:p>
                    <a:p>
                      <a:pPr algn="ctr"/>
                      <a:endParaRPr lang="pt-BR" sz="2800" dirty="0"/>
                    </a:p>
                  </a:txBody>
                  <a:tcPr marL="51421" marR="51421" marT="34293" marB="342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619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800" dirty="0"/>
                        <a:t>Governança corporativa e programa de integridade desenvolvidos</a:t>
                      </a:r>
                      <a:endParaRPr lang="pt-BR" sz="2800" dirty="0"/>
                    </a:p>
                  </a:txBody>
                  <a:tcPr marL="51421" marR="51421" marT="34293" marB="342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800" dirty="0"/>
                        <a:t>Governança corporativa e programa de integridade inexistentes/ineficazes</a:t>
                      </a:r>
                      <a:endParaRPr lang="pt-BR" sz="2800" dirty="0"/>
                    </a:p>
                  </a:txBody>
                  <a:tcPr marL="51421" marR="51421" marT="34293" marB="342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94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/>
                        <a:t>Auto denúncia de ilícitos</a:t>
                      </a:r>
                    </a:p>
                  </a:txBody>
                  <a:tcPr marL="51421" marR="51421" marT="34293" marB="342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/>
                        <a:t>Ilícitos investigados pelo Estado</a:t>
                      </a:r>
                    </a:p>
                  </a:txBody>
                  <a:tcPr marL="51421" marR="51421" marT="34293" marB="342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5646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Corrupção</a:t>
                      </a:r>
                      <a:r>
                        <a:rPr lang="pt-BR" sz="2800" baseline="0" dirty="0"/>
                        <a:t> como exceção</a:t>
                      </a:r>
                      <a:endParaRPr lang="pt-BR" sz="1400" dirty="0"/>
                    </a:p>
                  </a:txBody>
                  <a:tcPr marL="51421" marR="51421" marT="34293" marB="342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/>
                        <a:t>Corrupção</a:t>
                      </a:r>
                      <a:r>
                        <a:rPr lang="pt-BR" sz="2800" baseline="0" dirty="0"/>
                        <a:t> como regra</a:t>
                      </a:r>
                      <a:endParaRPr lang="pt-BR" sz="1400" dirty="0"/>
                    </a:p>
                  </a:txBody>
                  <a:tcPr marL="51421" marR="51421" marT="34293" marB="342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EC24B54-0824-4074-B9E2-86088AA2B4C9}"/>
              </a:ext>
            </a:extLst>
          </p:cNvPr>
          <p:cNvGraphicFramePr/>
          <p:nvPr>
            <p:extLst/>
          </p:nvPr>
        </p:nvGraphicFramePr>
        <p:xfrm>
          <a:off x="3054349" y="2129590"/>
          <a:ext cx="6083300" cy="434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5">
            <a:extLst>
              <a:ext uri="{FF2B5EF4-FFF2-40B4-BE49-F238E27FC236}">
                <a16:creationId xmlns:a16="http://schemas.microsoft.com/office/drawing/2014/main" id="{B9E8F7E3-3495-4412-94E2-680C6397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948" y="584803"/>
            <a:ext cx="10118103" cy="109823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rgbClr val="002543"/>
                </a:solidFill>
              </a:rPr>
              <a:t>Estrutura Normativa - Lei 12.846/2013</a:t>
            </a:r>
          </a:p>
        </p:txBody>
      </p:sp>
    </p:spTree>
    <p:extLst>
      <p:ext uri="{BB962C8B-B14F-4D97-AF65-F5344CB8AC3E}">
        <p14:creationId xmlns:p14="http://schemas.microsoft.com/office/powerpoint/2010/main" val="3712876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3845422" y="2614405"/>
            <a:ext cx="1016754" cy="33762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5021285" y="2614405"/>
            <a:ext cx="1016754" cy="33762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6197147" y="2614405"/>
            <a:ext cx="1016754" cy="33762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2669558" y="2614405"/>
            <a:ext cx="1016754" cy="33762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2387168" y="2397736"/>
            <a:ext cx="5185450" cy="192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riângulo isósceles 18"/>
          <p:cNvSpPr/>
          <p:nvPr/>
        </p:nvSpPr>
        <p:spPr>
          <a:xfrm>
            <a:off x="1472090" y="927026"/>
            <a:ext cx="7015608" cy="1446969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rapezoide 21"/>
          <p:cNvSpPr/>
          <p:nvPr/>
        </p:nvSpPr>
        <p:spPr>
          <a:xfrm>
            <a:off x="2255249" y="6014407"/>
            <a:ext cx="5261706" cy="375751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 rot="16200000">
            <a:off x="1488600" y="3781359"/>
            <a:ext cx="328801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Alavancagem</a:t>
            </a:r>
            <a:br>
              <a:rPr lang="pt-BR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t-BR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Investigativa</a:t>
            </a:r>
          </a:p>
        </p:txBody>
      </p:sp>
      <p:sp>
        <p:nvSpPr>
          <p:cNvPr id="25" name="Retângulo 24"/>
          <p:cNvSpPr/>
          <p:nvPr/>
        </p:nvSpPr>
        <p:spPr>
          <a:xfrm rot="16200000">
            <a:off x="2707675" y="3756551"/>
            <a:ext cx="323840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Recuperação</a:t>
            </a:r>
            <a:br>
              <a:rPr lang="pt-BR" sz="28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t-BR" sz="28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 Ativos</a:t>
            </a:r>
            <a:endParaRPr lang="pt-BR" sz="2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Retângulo 25"/>
          <p:cNvSpPr/>
          <p:nvPr/>
        </p:nvSpPr>
        <p:spPr>
          <a:xfrm rot="16200000">
            <a:off x="3859798" y="3767685"/>
            <a:ext cx="326067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Programa de</a:t>
            </a:r>
            <a:br>
              <a:rPr lang="pt-BR" sz="28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t-BR" sz="28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Integridade</a:t>
            </a:r>
            <a:endParaRPr lang="pt-BR" sz="2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tângulo 26"/>
          <p:cNvSpPr/>
          <p:nvPr/>
        </p:nvSpPr>
        <p:spPr>
          <a:xfrm rot="16200000">
            <a:off x="5053482" y="3797018"/>
            <a:ext cx="328801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Risco de perda</a:t>
            </a:r>
            <a:br>
              <a:rPr lang="pt-BR" sz="28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t-BR" sz="28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 benefícios</a:t>
            </a:r>
            <a:endParaRPr lang="pt-BR" sz="2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3127147" y="1689710"/>
            <a:ext cx="3705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0">
                  <a:noFill/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Acordo de Leniência</a:t>
            </a:r>
            <a:endParaRPr lang="pt-BR" sz="32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0AF336B-42F6-4C22-8199-5D2E14799A44}"/>
              </a:ext>
            </a:extLst>
          </p:cNvPr>
          <p:cNvSpPr txBox="1"/>
          <p:nvPr/>
        </p:nvSpPr>
        <p:spPr>
          <a:xfrm>
            <a:off x="0" y="3943334"/>
            <a:ext cx="2434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/>
              <a:t>PILARES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10CB08E-064D-40B5-BCD1-40353F65B935}"/>
              </a:ext>
            </a:extLst>
          </p:cNvPr>
          <p:cNvSpPr/>
          <p:nvPr/>
        </p:nvSpPr>
        <p:spPr>
          <a:xfrm>
            <a:off x="7593604" y="2775846"/>
            <a:ext cx="4468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Impedimento de realizar novo acordo (3 anos)</a:t>
            </a:r>
            <a:endParaRPr lang="pt-BR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Registro Nacional de Empresas Punidas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Perda de isenções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Cláusulas penais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Execução do acordo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Penalidades da lei de improbidade administrativa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345978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50132E3-140D-44E4-A5D2-86DA25954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60" y="947193"/>
            <a:ext cx="9384325" cy="57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07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69E5D98-4930-4279-B50C-C12C9D3D1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4188"/>
            <a:ext cx="9144000" cy="109823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2543"/>
                </a:solidFill>
              </a:rPr>
              <a:t>Fases do Acordo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D390338-6861-433F-840A-1BAF893768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173327"/>
              </p:ext>
            </p:extLst>
          </p:nvPr>
        </p:nvGraphicFramePr>
        <p:xfrm>
          <a:off x="1625599" y="1640541"/>
          <a:ext cx="8940801" cy="5079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4099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5">
            <a:extLst>
              <a:ext uri="{FF2B5EF4-FFF2-40B4-BE49-F238E27FC236}">
                <a16:creationId xmlns:a16="http://schemas.microsoft.com/office/drawing/2014/main" id="{728766B3-5149-479A-B614-4E3D53ABB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8317"/>
            <a:ext cx="9144000" cy="109823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2543"/>
                </a:solidFill>
              </a:rPr>
              <a:t>1. Admissão do Ilícito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0730893-12AC-472D-94E1-A631A6757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901439"/>
              </p:ext>
            </p:extLst>
          </p:nvPr>
        </p:nvGraphicFramePr>
        <p:xfrm>
          <a:off x="203199" y="1536550"/>
          <a:ext cx="11805025" cy="522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9651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gner 2">
            <a:hlinkClick r:id="" action="ppaction://media"/>
            <a:extLst>
              <a:ext uri="{FF2B5EF4-FFF2-40B4-BE49-F238E27FC236}">
                <a16:creationId xmlns:a16="http://schemas.microsoft.com/office/drawing/2014/main" id="{FB3BB75B-F450-42EE-8A2E-9867C90805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270" y="1409699"/>
            <a:ext cx="9236764" cy="5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5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00FEC4-5A3C-48DB-84E7-38E2C07DB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851" y="3591345"/>
            <a:ext cx="11689080" cy="2482067"/>
          </a:xfrm>
        </p:spPr>
        <p:txBody>
          <a:bodyPr>
            <a:noAutofit/>
          </a:bodyPr>
          <a:lstStyle/>
          <a:p>
            <a:pPr algn="l"/>
            <a:br>
              <a:rPr lang="pt-BR" sz="5400" dirty="0">
                <a:solidFill>
                  <a:srgbClr val="002543"/>
                </a:solidFill>
              </a:rPr>
            </a:br>
            <a:br>
              <a:rPr lang="pt-BR" sz="5400" dirty="0">
                <a:solidFill>
                  <a:srgbClr val="002543"/>
                </a:solidFill>
              </a:rPr>
            </a:br>
            <a:br>
              <a:rPr lang="pt-BR" sz="5400" dirty="0">
                <a:solidFill>
                  <a:srgbClr val="002543"/>
                </a:solidFill>
              </a:rPr>
            </a:br>
            <a:r>
              <a:rPr lang="pt-BR" sz="3600" dirty="0">
                <a:solidFill>
                  <a:srgbClr val="002543"/>
                </a:solidFill>
              </a:rPr>
              <a:t>Histórico</a:t>
            </a:r>
            <a:br>
              <a:rPr lang="pt-BR" sz="3600" dirty="0">
                <a:solidFill>
                  <a:srgbClr val="002543"/>
                </a:solidFill>
              </a:rPr>
            </a:br>
            <a:r>
              <a:rPr lang="pt-BR" sz="3600" dirty="0">
                <a:solidFill>
                  <a:srgbClr val="002543"/>
                </a:solidFill>
              </a:rPr>
              <a:t>Estrutura Normativa</a:t>
            </a:r>
            <a:br>
              <a:rPr lang="pt-BR" sz="3600" dirty="0">
                <a:solidFill>
                  <a:srgbClr val="002543"/>
                </a:solidFill>
              </a:rPr>
            </a:br>
            <a:r>
              <a:rPr lang="pt-BR" sz="3600" dirty="0">
                <a:solidFill>
                  <a:srgbClr val="002543"/>
                </a:solidFill>
              </a:rPr>
              <a:t>Fases do Acordo</a:t>
            </a:r>
            <a:br>
              <a:rPr lang="pt-BR" sz="3600" dirty="0">
                <a:solidFill>
                  <a:srgbClr val="002543"/>
                </a:solidFill>
              </a:rPr>
            </a:br>
            <a:r>
              <a:rPr lang="pt-BR" sz="3600" dirty="0">
                <a:solidFill>
                  <a:srgbClr val="002543"/>
                </a:solidFill>
              </a:rPr>
              <a:t>Desafios</a:t>
            </a:r>
            <a:br>
              <a:rPr lang="pt-BR" sz="3600" dirty="0">
                <a:solidFill>
                  <a:srgbClr val="002543"/>
                </a:solidFill>
              </a:rPr>
            </a:br>
            <a:r>
              <a:rPr lang="pt-BR" sz="3600" dirty="0">
                <a:solidFill>
                  <a:srgbClr val="002543"/>
                </a:solidFill>
              </a:rPr>
              <a:t>Resultados</a:t>
            </a:r>
            <a:br>
              <a:rPr lang="pt-BR" sz="5400" dirty="0"/>
            </a:br>
            <a:endParaRPr lang="pt-BR" sz="5400" dirty="0">
              <a:solidFill>
                <a:srgbClr val="002543"/>
              </a:solidFill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1CC87D7E-CC87-4167-8B9F-BAF08ECAB814}"/>
              </a:ext>
            </a:extLst>
          </p:cNvPr>
          <p:cNvSpPr txBox="1">
            <a:spLocks/>
          </p:cNvSpPr>
          <p:nvPr/>
        </p:nvSpPr>
        <p:spPr>
          <a:xfrm>
            <a:off x="1524000" y="927389"/>
            <a:ext cx="9144000" cy="10982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02543"/>
                </a:solidFill>
              </a:rPr>
              <a:t>Sumário</a:t>
            </a:r>
          </a:p>
        </p:txBody>
      </p:sp>
    </p:spTree>
    <p:extLst>
      <p:ext uri="{BB962C8B-B14F-4D97-AF65-F5344CB8AC3E}">
        <p14:creationId xmlns:p14="http://schemas.microsoft.com/office/powerpoint/2010/main" val="3242025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6475AA2-00FB-4C8E-8E12-66738B511644}"/>
              </a:ext>
            </a:extLst>
          </p:cNvPr>
          <p:cNvGraphicFramePr/>
          <p:nvPr>
            <p:extLst/>
          </p:nvPr>
        </p:nvGraphicFramePr>
        <p:xfrm>
          <a:off x="1352811" y="1340285"/>
          <a:ext cx="9745249" cy="5401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2DDC8FAD-E4DC-4C0F-ACED-4A9966E7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3" y="908720"/>
            <a:ext cx="7725494" cy="642938"/>
          </a:xfrm>
        </p:spPr>
        <p:txBody>
          <a:bodyPr>
            <a:normAutofit fontScale="90000"/>
          </a:bodyPr>
          <a:lstStyle/>
          <a:p>
            <a:r>
              <a:rPr lang="pt-BR" altLang="pt-BR" dirty="0"/>
              <a:t>DESAFIOS DO CASO ODEBRECHT</a:t>
            </a:r>
          </a:p>
        </p:txBody>
      </p:sp>
    </p:spTree>
    <p:extLst>
      <p:ext uri="{BB962C8B-B14F-4D97-AF65-F5344CB8AC3E}">
        <p14:creationId xmlns:p14="http://schemas.microsoft.com/office/powerpoint/2010/main" val="2989426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94A4FA3-92CE-492A-A6DE-511523D7CA86}"/>
              </a:ext>
            </a:extLst>
          </p:cNvPr>
          <p:cNvSpPr/>
          <p:nvPr/>
        </p:nvSpPr>
        <p:spPr>
          <a:xfrm>
            <a:off x="1883532" y="2500316"/>
            <a:ext cx="8424936" cy="3236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período de ANO1 a ANO2, a Construtora Norberto Odebrecht (“CNO”), representada por PESSOA1, bem como as empresas abaixo mencionadas (“Empresas Participantes”), adotaram práticas anticompetitivas no mercado de obras de montagem industrial “</a:t>
            </a:r>
            <a:r>
              <a:rPr lang="pt-B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onshore</a:t>
            </a: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no Brasil, em licitações da Petrobras. O objetivo era assegurar a conquista de certos contratos pela CNO, através de sua área de engenharia industrial, individualmente ou em consórcio.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6C84B3A-06C9-41BD-B183-773F42DF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3" y="1196752"/>
            <a:ext cx="7725494" cy="642938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dirty="0"/>
              <a:t>TRECHOS EXEMPLIFICATIVOS</a:t>
            </a:r>
          </a:p>
        </p:txBody>
      </p:sp>
    </p:spTree>
    <p:extLst>
      <p:ext uri="{BB962C8B-B14F-4D97-AF65-F5344CB8AC3E}">
        <p14:creationId xmlns:p14="http://schemas.microsoft.com/office/powerpoint/2010/main" val="1648031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94A4FA3-92CE-492A-A6DE-511523D7CA86}"/>
              </a:ext>
            </a:extLst>
          </p:cNvPr>
          <p:cNvSpPr/>
          <p:nvPr/>
        </p:nvSpPr>
        <p:spPr>
          <a:xfrm>
            <a:off x="92765" y="1656523"/>
            <a:ext cx="11820939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Desde a redemocratização do Brasil, com o surgimento de um número grande de partidos e novas lideranças políticas, como já mencionado acima, o Grupo atendeu a diversas e vultosas solicitações feitas a pretexto de contribuição de campanha por pretendentes a cargos eletivos do Poder Executivo e Legislativo. O Grupo apoiou eleições de candidatos de diferentes partidos políticos, e seus executivos relacionaram-se com estes agentes.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Atender a essas solicitações significava, ao menos, assegurar ao Grupo acesso e interlocução privilegiada e diferenciada com os principais mandatários políticos do país. Essa interlocução, também, foi o que permitiu às empresas do Grupo serem escutadas e ter os seus interesses, mesmo que legítimos, atendidos. Se a Odebrecht não fosse grande doadora, não teria o mesmo acesso aos centros decisórios da política.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6C84B3A-06C9-41BD-B183-773F42DF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3" y="908720"/>
            <a:ext cx="7725494" cy="642938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dirty="0"/>
              <a:t>TRECHOS EXEMPLIFICATIVOS</a:t>
            </a:r>
          </a:p>
        </p:txBody>
      </p:sp>
    </p:spTree>
    <p:extLst>
      <p:ext uri="{BB962C8B-B14F-4D97-AF65-F5344CB8AC3E}">
        <p14:creationId xmlns:p14="http://schemas.microsoft.com/office/powerpoint/2010/main" val="30808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94A4FA3-92CE-492A-A6DE-511523D7CA86}"/>
              </a:ext>
            </a:extLst>
          </p:cNvPr>
          <p:cNvSpPr/>
          <p:nvPr/>
        </p:nvSpPr>
        <p:spPr>
          <a:xfrm>
            <a:off x="185529" y="1669774"/>
            <a:ext cx="11767931" cy="4871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operações de geração de recursos não contabilizados (“Caixa 2”) no Grupo eram feitas diretamente em projetos situados sobretudo no exterior. Quando o “modus operandi” da geração e distribuição de Caixa 2 foi estruturado na década de 90, a ideia era ter um “</a:t>
            </a:r>
            <a:r>
              <a:rPr lang="pt-BR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chinese</a:t>
            </a:r>
            <a:r>
              <a:rPr lang="pt-B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</a:t>
            </a:r>
            <a:r>
              <a:rPr lang="pt-B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segregando a área corporativa da pessoa jurídica da equipe responsável pela distribuição desses recursos. Do mesmo modo, a distribuição deveria ter seus controles naturais pelo próprio sistema financeiro (</a:t>
            </a:r>
            <a:r>
              <a:rPr lang="pt-BR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checks</a:t>
            </a:r>
            <a:r>
              <a:rPr lang="pt-B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B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balances).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(...) os executivos corporativos do Grupo não deveriam se relacionar funcionalmente com as pessoas responsáveis pela distribuição e os pagamentos via recursos não contabilizados eram de responsabilidade única das pessoas que os autorizavam.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(...) A maior parte da geração de Caixa 2 ocorreu em projetos nos países PAÍS1, PAÍS2, PAÍS3 e PAÍS4. Nestes países, as margens de lucro eram relativamente superiores e as regras tributárias mais flexíveis. Em casos pontuais, identificados abaixo, verificou-se que houve geração de Caixa 2 em projetos no Brasil.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6C84B3A-06C9-41BD-B183-773F42DF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3" y="908720"/>
            <a:ext cx="7725494" cy="642938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dirty="0"/>
              <a:t>TRECHOS EXEMPLIFICATIVOS</a:t>
            </a:r>
          </a:p>
        </p:txBody>
      </p:sp>
    </p:spTree>
    <p:extLst>
      <p:ext uri="{BB962C8B-B14F-4D97-AF65-F5344CB8AC3E}">
        <p14:creationId xmlns:p14="http://schemas.microsoft.com/office/powerpoint/2010/main" val="8540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94A4FA3-92CE-492A-A6DE-511523D7CA86}"/>
              </a:ext>
            </a:extLst>
          </p:cNvPr>
          <p:cNvSpPr/>
          <p:nvPr/>
        </p:nvSpPr>
        <p:spPr>
          <a:xfrm>
            <a:off x="145773" y="1669774"/>
            <a:ext cx="11794435" cy="5417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Além do e-mail e sistema de informática oficial da Odebrecht, a equipe de PESSOA1 tinha à sua disposição outros 2 sistemas paralelos de acesso restrito: i) um sistema para processamento e controle de requisições de pagamento e caixa de todas as operações feitas pela área que, apesar de não ter um nome, passou a ser chamado, durante as negociações deste Acordo, de </a:t>
            </a:r>
            <a:r>
              <a:rPr lang="pt-B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MyWebDay</a:t>
            </a: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B; e </a:t>
            </a:r>
            <a:r>
              <a:rPr lang="pt-B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o </a:t>
            </a:r>
            <a:r>
              <a:rPr lang="pt-B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Drousys</a:t>
            </a: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utilizado para comunicação da equipe de PESSOA2 com seus prestadores de serviços (operadores, doleiros e entregadores de dinheiro em espécie).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Ressalte-se que o </a:t>
            </a:r>
            <a:r>
              <a:rPr lang="pt-B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MyWebDay</a:t>
            </a: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foi implementado inicialmente em fase de testes no Brasil, tendo logo em seguida sido transferido para um servidor em PAÍS1, aproximadamente em 2006 ou 2007.   Posteriormente, em 2007 ou 2008, o </a:t>
            </a:r>
            <a:r>
              <a:rPr lang="pt-B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MyWebDay</a:t>
            </a: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foi transferido de PAÍS1 para um servidor localizado em PAÍS2, no mesmo data center onde ficava localizada a máquina do </a:t>
            </a:r>
            <a:r>
              <a:rPr lang="pt-B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Drousys</a:t>
            </a: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O </a:t>
            </a:r>
            <a:r>
              <a:rPr lang="pt-B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MyWebDay</a:t>
            </a: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funcionou até 2014, quando foi desligado.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6C84B3A-06C9-41BD-B183-773F42DF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3" y="908720"/>
            <a:ext cx="7725494" cy="642938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dirty="0"/>
              <a:t>TRECHOS EXEMPLIFICATIVOS</a:t>
            </a:r>
          </a:p>
        </p:txBody>
      </p:sp>
    </p:spTree>
    <p:extLst>
      <p:ext uri="{BB962C8B-B14F-4D97-AF65-F5344CB8AC3E}">
        <p14:creationId xmlns:p14="http://schemas.microsoft.com/office/powerpoint/2010/main" val="27650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94A4FA3-92CE-492A-A6DE-511523D7CA86}"/>
              </a:ext>
            </a:extLst>
          </p:cNvPr>
          <p:cNvSpPr/>
          <p:nvPr/>
        </p:nvSpPr>
        <p:spPr>
          <a:xfrm>
            <a:off x="172278" y="1630735"/>
            <a:ext cx="11608904" cy="522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PESSOA1 relatou que, após algumas reuniões para a retomada das obras, recebeu pedido – possivelmente de PESSOA2, para que fosse efetuado o pagamento de propina em benefício do grupo político de PESSOA3.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Segundo relata PESSOA1, ele se recorda que a vantagem ilícita exigida correspondia a um percentual sobre o valor a ser recebido pela CNO durante a execução das obras - provavelmente 1%.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PESSOA1 autorizou PESSOA2 a operacionalizar o pagamento da vantagem ilícita através da equipe de PESSOA3. Os pagamentos ilícitos se iniciaram provavelmente em 2006 e eram feitos à medida que a CNO recebia os valores referentes aos serviços executados, tendo perdurado, segundo relata PESSOA4, até o ano de 2010. 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6C84B3A-06C9-41BD-B183-773F42DF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3" y="882215"/>
            <a:ext cx="7725494" cy="642938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dirty="0"/>
              <a:t>TRECHOS EXEMPLIFICATIVOS</a:t>
            </a:r>
          </a:p>
        </p:txBody>
      </p:sp>
    </p:spTree>
    <p:extLst>
      <p:ext uri="{BB962C8B-B14F-4D97-AF65-F5344CB8AC3E}">
        <p14:creationId xmlns:p14="http://schemas.microsoft.com/office/powerpoint/2010/main" val="357758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A7CBAEA-1320-4577-8F1B-E856B1B2D2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413972"/>
              </p:ext>
            </p:extLst>
          </p:nvPr>
        </p:nvGraphicFramePr>
        <p:xfrm>
          <a:off x="0" y="874060"/>
          <a:ext cx="12192000" cy="5983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8107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jal 1">
            <a:hlinkClick r:id="" action="ppaction://media"/>
            <a:extLst>
              <a:ext uri="{FF2B5EF4-FFF2-40B4-BE49-F238E27FC236}">
                <a16:creationId xmlns:a16="http://schemas.microsoft.com/office/drawing/2014/main" id="{5E885F05-F3A4-4B7D-A27E-C707581FF5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686" y="985629"/>
            <a:ext cx="9912627" cy="55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19">
            <a:extLst>
              <a:ext uri="{FF2B5EF4-FFF2-40B4-BE49-F238E27FC236}">
                <a16:creationId xmlns:a16="http://schemas.microsoft.com/office/drawing/2014/main" id="{0B1EE6C5-CEFC-490E-8337-6969A27F52CD}"/>
              </a:ext>
            </a:extLst>
          </p:cNvPr>
          <p:cNvSpPr txBox="1">
            <a:spLocks/>
          </p:cNvSpPr>
          <p:nvPr/>
        </p:nvSpPr>
        <p:spPr>
          <a:xfrm>
            <a:off x="376430" y="842029"/>
            <a:ext cx="11439139" cy="6774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buFont typeface="+mj-lt"/>
              <a:buAutoNum type="arabicPeriod" startAt="2"/>
            </a:pPr>
            <a:r>
              <a:rPr lang="pt-BR" dirty="0">
                <a:solidFill>
                  <a:srgbClr val="002543"/>
                </a:solidFill>
              </a:rPr>
              <a:t>Avaliação do Programa de Integridade</a:t>
            </a:r>
          </a:p>
          <a:p>
            <a:pPr marL="514350" indent="-514350">
              <a:buFont typeface="+mj-lt"/>
              <a:buAutoNum type="arabicPeriod" startAt="2"/>
            </a:pPr>
            <a:endParaRPr lang="pt-BR" sz="1800" dirty="0">
              <a:solidFill>
                <a:srgbClr val="002543"/>
              </a:solidFill>
            </a:endParaRPr>
          </a:p>
          <a:p>
            <a:pPr marL="457200" lvl="1" indent="0">
              <a:buNone/>
            </a:pPr>
            <a:r>
              <a:rPr lang="pt-BR" sz="2400" dirty="0">
                <a:solidFill>
                  <a:srgbClr val="002543"/>
                </a:solidFill>
              </a:rPr>
              <a:t>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F98C516-D766-461B-9BBB-4804D1EFF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7111253"/>
              </p:ext>
            </p:extLst>
          </p:nvPr>
        </p:nvGraphicFramePr>
        <p:xfrm>
          <a:off x="1612152" y="1835773"/>
          <a:ext cx="8967694" cy="4739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5158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AA4C8C-FCE4-43CF-9A84-E57CBE63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323" y="677476"/>
            <a:ext cx="7923354" cy="1325562"/>
          </a:xfrm>
        </p:spPr>
        <p:txBody>
          <a:bodyPr>
            <a:normAutofit/>
          </a:bodyPr>
          <a:lstStyle/>
          <a:p>
            <a:pPr algn="ctr"/>
            <a:r>
              <a:rPr lang="pt-BR" sz="3992" dirty="0"/>
              <a:t>3 – Cálculo de Valores</a:t>
            </a:r>
          </a:p>
        </p:txBody>
      </p:sp>
      <p:sp>
        <p:nvSpPr>
          <p:cNvPr id="5" name="Fluxograma: Vários Documentos 4">
            <a:extLst>
              <a:ext uri="{FF2B5EF4-FFF2-40B4-BE49-F238E27FC236}">
                <a16:creationId xmlns:a16="http://schemas.microsoft.com/office/drawing/2014/main" id="{F7199CBB-E71A-41F1-B771-5258EF64DB9B}"/>
              </a:ext>
            </a:extLst>
          </p:cNvPr>
          <p:cNvSpPr/>
          <p:nvPr/>
        </p:nvSpPr>
        <p:spPr>
          <a:xfrm>
            <a:off x="1518238" y="3142422"/>
            <a:ext cx="1306487" cy="2254545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33" dirty="0"/>
              <a:t>Histórico de Atos Lesivos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6D6AE5F-FAEA-4C2C-92F0-884B2025F249}"/>
              </a:ext>
            </a:extLst>
          </p:cNvPr>
          <p:cNvCxnSpPr>
            <a:cxnSpLocks/>
          </p:cNvCxnSpPr>
          <p:nvPr/>
        </p:nvCxnSpPr>
        <p:spPr>
          <a:xfrm>
            <a:off x="7785574" y="2057823"/>
            <a:ext cx="0" cy="10451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6E9F5E3F-EFD3-4905-9DA8-D32927931084}"/>
              </a:ext>
            </a:extLst>
          </p:cNvPr>
          <p:cNvCxnSpPr>
            <a:cxnSpLocks/>
          </p:cNvCxnSpPr>
          <p:nvPr/>
        </p:nvCxnSpPr>
        <p:spPr>
          <a:xfrm>
            <a:off x="8014207" y="3739145"/>
            <a:ext cx="0" cy="10451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4EFB506-0047-462E-90B2-B095FA4918FF}"/>
              </a:ext>
            </a:extLst>
          </p:cNvPr>
          <p:cNvCxnSpPr>
            <a:cxnSpLocks/>
          </p:cNvCxnSpPr>
          <p:nvPr/>
        </p:nvCxnSpPr>
        <p:spPr>
          <a:xfrm>
            <a:off x="7230323" y="5746737"/>
            <a:ext cx="0" cy="773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5DAB349-3879-4262-892B-E334CCA19C24}"/>
              </a:ext>
            </a:extLst>
          </p:cNvPr>
          <p:cNvSpPr txBox="1"/>
          <p:nvPr/>
        </p:nvSpPr>
        <p:spPr>
          <a:xfrm>
            <a:off x="7850897" y="1949385"/>
            <a:ext cx="2630806" cy="1348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r>
              <a:rPr lang="pt-BR" sz="1633" dirty="0">
                <a:solidFill>
                  <a:schemeClr val="accent3">
                    <a:lumMod val="50000"/>
                  </a:schemeClr>
                </a:solidFill>
              </a:rPr>
              <a:t>Vantagens indevidas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pt-BR" sz="726" dirty="0">
              <a:solidFill>
                <a:schemeClr val="accent3">
                  <a:lumMod val="50000"/>
                </a:schemeClr>
              </a:solidFill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pt-BR" sz="1633" dirty="0">
                <a:solidFill>
                  <a:schemeClr val="accent3">
                    <a:lumMod val="50000"/>
                  </a:schemeClr>
                </a:solidFill>
              </a:rPr>
              <a:t>Propinas travestidas de doação política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pt-BR" sz="907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1633" dirty="0">
                <a:solidFill>
                  <a:srgbClr val="FF0000"/>
                </a:solidFill>
              </a:rPr>
              <a:t>(Dano presumido)</a:t>
            </a:r>
          </a:p>
        </p:txBody>
      </p:sp>
      <p:sp>
        <p:nvSpPr>
          <p:cNvPr id="14" name="Retângulo: Canto Dobrado 13">
            <a:extLst>
              <a:ext uri="{FF2B5EF4-FFF2-40B4-BE49-F238E27FC236}">
                <a16:creationId xmlns:a16="http://schemas.microsoft.com/office/drawing/2014/main" id="{7ACD45C9-838D-4739-962B-42F993C1392D}"/>
              </a:ext>
            </a:extLst>
          </p:cNvPr>
          <p:cNvSpPr/>
          <p:nvPr/>
        </p:nvSpPr>
        <p:spPr>
          <a:xfrm>
            <a:off x="4258059" y="2052975"/>
            <a:ext cx="3331542" cy="1045191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1633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pt-BR" sz="1633" dirty="0">
                <a:solidFill>
                  <a:schemeClr val="accent3">
                    <a:lumMod val="50000"/>
                  </a:schemeClr>
                </a:solidFill>
              </a:rPr>
              <a:t>Envolvido     Valor       Data</a:t>
            </a:r>
          </a:p>
          <a:p>
            <a:pPr algn="just"/>
            <a:r>
              <a:rPr lang="pt-BR" sz="1633" dirty="0"/>
              <a:t>Fulano         100 mil    12/04/2014</a:t>
            </a:r>
          </a:p>
          <a:p>
            <a:pPr algn="just"/>
            <a:r>
              <a:rPr lang="pt-BR" sz="1633" dirty="0"/>
              <a:t>Ciclano        200 mil    15/05/2016</a:t>
            </a:r>
          </a:p>
          <a:p>
            <a:pPr algn="just"/>
            <a:r>
              <a:rPr lang="pt-BR" sz="1633" dirty="0"/>
              <a:t>Beltrano     1 milhão  15/09/2017</a:t>
            </a:r>
          </a:p>
        </p:txBody>
      </p:sp>
      <p:sp>
        <p:nvSpPr>
          <p:cNvPr id="15" name="Retângulo: Canto Dobrado 14">
            <a:extLst>
              <a:ext uri="{FF2B5EF4-FFF2-40B4-BE49-F238E27FC236}">
                <a16:creationId xmlns:a16="http://schemas.microsoft.com/office/drawing/2014/main" id="{BDF9C0D5-6F2A-433D-B96C-8628DA8F9D4A}"/>
              </a:ext>
            </a:extLst>
          </p:cNvPr>
          <p:cNvSpPr/>
          <p:nvPr/>
        </p:nvSpPr>
        <p:spPr>
          <a:xfrm>
            <a:off x="4029423" y="3739146"/>
            <a:ext cx="3788812" cy="104519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1633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pt-BR" sz="1633" dirty="0">
                <a:solidFill>
                  <a:schemeClr val="accent3">
                    <a:lumMod val="50000"/>
                  </a:schemeClr>
                </a:solidFill>
              </a:rPr>
              <a:t>Instrumento  Lucro       Obtido ilicitamente</a:t>
            </a:r>
          </a:p>
          <a:p>
            <a:pPr algn="just"/>
            <a:r>
              <a:rPr lang="pt-BR" sz="1633" dirty="0"/>
              <a:t>Contrato 1     100 mil    SIM</a:t>
            </a:r>
          </a:p>
          <a:p>
            <a:pPr algn="just"/>
            <a:r>
              <a:rPr lang="pt-BR" sz="1633" dirty="0"/>
              <a:t>MP XXXXX     200 mil    SIM</a:t>
            </a:r>
          </a:p>
          <a:p>
            <a:pPr algn="just"/>
            <a:r>
              <a:rPr lang="pt-BR" sz="1633" dirty="0"/>
              <a:t>Contrato 2     1 milhão  NÃO</a:t>
            </a:r>
          </a:p>
        </p:txBody>
      </p:sp>
      <p:sp>
        <p:nvSpPr>
          <p:cNvPr id="16" name="Retângulo: Canto Dobrado 15">
            <a:extLst>
              <a:ext uri="{FF2B5EF4-FFF2-40B4-BE49-F238E27FC236}">
                <a16:creationId xmlns:a16="http://schemas.microsoft.com/office/drawing/2014/main" id="{4EB06823-CC57-4235-B3C0-EB01A6EC6D2F}"/>
              </a:ext>
            </a:extLst>
          </p:cNvPr>
          <p:cNvSpPr/>
          <p:nvPr/>
        </p:nvSpPr>
        <p:spPr>
          <a:xfrm>
            <a:off x="4813322" y="5746737"/>
            <a:ext cx="2221028" cy="77333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1633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endParaRPr lang="pt-BR" sz="1633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pt-BR" sz="1633" dirty="0">
                <a:solidFill>
                  <a:schemeClr val="accent3">
                    <a:lumMod val="50000"/>
                  </a:schemeClr>
                </a:solidFill>
              </a:rPr>
              <a:t>Contrato       Dano</a:t>
            </a:r>
          </a:p>
          <a:p>
            <a:pPr algn="just"/>
            <a:r>
              <a:rPr lang="pt-BR" sz="1633" dirty="0"/>
              <a:t>Contrato 1    20 mil</a:t>
            </a:r>
          </a:p>
          <a:p>
            <a:pPr algn="just"/>
            <a:r>
              <a:rPr lang="pt-BR" sz="1633" dirty="0"/>
              <a:t>Contrato 2    80 mil</a:t>
            </a:r>
          </a:p>
          <a:p>
            <a:pPr algn="just"/>
            <a:endParaRPr lang="pt-BR" sz="1633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9B8BA36-D81A-4DC6-855E-4D93B23E080C}"/>
              </a:ext>
            </a:extLst>
          </p:cNvPr>
          <p:cNvSpPr txBox="1"/>
          <p:nvPr/>
        </p:nvSpPr>
        <p:spPr>
          <a:xfrm>
            <a:off x="8014206" y="3764081"/>
            <a:ext cx="2467497" cy="1265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r>
              <a:rPr lang="pt-BR" sz="1633" dirty="0">
                <a:solidFill>
                  <a:schemeClr val="accent3">
                    <a:lumMod val="50000"/>
                  </a:schemeClr>
                </a:solidFill>
              </a:rPr>
              <a:t>Lucros de contratos contaminados</a:t>
            </a:r>
          </a:p>
          <a:p>
            <a:endParaRPr lang="pt-BR" sz="1089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1633" dirty="0">
                <a:solidFill>
                  <a:srgbClr val="FF0000"/>
                </a:solidFill>
              </a:rPr>
              <a:t>(Enriquecimento ilícito)</a:t>
            </a:r>
          </a:p>
          <a:p>
            <a:endParaRPr lang="pt-BR" sz="1633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4259DB3-5106-44BB-987F-C06C886C3F22}"/>
              </a:ext>
            </a:extLst>
          </p:cNvPr>
          <p:cNvSpPr txBox="1"/>
          <p:nvPr/>
        </p:nvSpPr>
        <p:spPr>
          <a:xfrm>
            <a:off x="7369890" y="5746737"/>
            <a:ext cx="3111813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r>
              <a:rPr lang="pt-BR" sz="1633" dirty="0">
                <a:solidFill>
                  <a:schemeClr val="accent3">
                    <a:lumMod val="50000"/>
                  </a:schemeClr>
                </a:solidFill>
              </a:rPr>
              <a:t>Superfaturamento admitido</a:t>
            </a:r>
          </a:p>
          <a:p>
            <a:endParaRPr lang="pt-BR" sz="1089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1633" dirty="0">
                <a:solidFill>
                  <a:srgbClr val="FF0000"/>
                </a:solidFill>
              </a:rPr>
              <a:t>(Dano incontroverso)</a:t>
            </a:r>
          </a:p>
          <a:p>
            <a:endParaRPr lang="pt-BR" sz="1633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B7A141CF-1A0F-489C-B74E-B82712627A3C}"/>
              </a:ext>
            </a:extLst>
          </p:cNvPr>
          <p:cNvCxnSpPr>
            <a:stCxn id="5" idx="3"/>
            <a:endCxn id="14" idx="1"/>
          </p:cNvCxnSpPr>
          <p:nvPr/>
        </p:nvCxnSpPr>
        <p:spPr>
          <a:xfrm flipV="1">
            <a:off x="2824725" y="2575570"/>
            <a:ext cx="1433334" cy="16941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44B08451-0A18-4471-B354-B29E4E0CE782}"/>
              </a:ext>
            </a:extLst>
          </p:cNvPr>
          <p:cNvCxnSpPr>
            <a:stCxn id="5" idx="3"/>
            <a:endCxn id="15" idx="1"/>
          </p:cNvCxnSpPr>
          <p:nvPr/>
        </p:nvCxnSpPr>
        <p:spPr>
          <a:xfrm flipV="1">
            <a:off x="2824725" y="4261742"/>
            <a:ext cx="1204698" cy="7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C1E935EE-CE39-4A55-B8E3-2841426AAC00}"/>
              </a:ext>
            </a:extLst>
          </p:cNvPr>
          <p:cNvCxnSpPr>
            <a:stCxn id="5" idx="3"/>
            <a:endCxn id="16" idx="1"/>
          </p:cNvCxnSpPr>
          <p:nvPr/>
        </p:nvCxnSpPr>
        <p:spPr>
          <a:xfrm>
            <a:off x="2824725" y="4269695"/>
            <a:ext cx="1988597" cy="1863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1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19">
            <a:extLst>
              <a:ext uri="{FF2B5EF4-FFF2-40B4-BE49-F238E27FC236}">
                <a16:creationId xmlns:a16="http://schemas.microsoft.com/office/drawing/2014/main" id="{75D391BD-DBD3-421D-8C4D-003A996B5F4F}"/>
              </a:ext>
            </a:extLst>
          </p:cNvPr>
          <p:cNvSpPr txBox="1">
            <a:spLocks/>
          </p:cNvSpPr>
          <p:nvPr/>
        </p:nvSpPr>
        <p:spPr>
          <a:xfrm>
            <a:off x="689146" y="2092600"/>
            <a:ext cx="9438459" cy="43924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2543"/>
              </a:buClr>
              <a:buFont typeface="Wingdings" panose="05000000000000000000" pitchFamily="2" charset="2"/>
              <a:buChar char="v"/>
            </a:pPr>
            <a:r>
              <a:rPr lang="pt-BR" sz="2400" dirty="0">
                <a:solidFill>
                  <a:srgbClr val="002543"/>
                </a:solidFill>
              </a:rPr>
              <a:t>Cultura da corrupção</a:t>
            </a:r>
          </a:p>
          <a:p>
            <a:pPr algn="just">
              <a:buClr>
                <a:srgbClr val="002543"/>
              </a:buClr>
              <a:buFont typeface="Wingdings" panose="05000000000000000000" pitchFamily="2" charset="2"/>
              <a:buChar char="v"/>
            </a:pPr>
            <a:r>
              <a:rPr lang="pt-BR" sz="2200" dirty="0">
                <a:solidFill>
                  <a:srgbClr val="002543"/>
                </a:solidFill>
              </a:rPr>
              <a:t>Convencimento de que a corrupção é prejudicial</a:t>
            </a:r>
          </a:p>
          <a:p>
            <a:pPr algn="just">
              <a:buClr>
                <a:srgbClr val="002543"/>
              </a:buClr>
              <a:buFont typeface="Wingdings" panose="05000000000000000000" pitchFamily="2" charset="2"/>
              <a:buChar char="v"/>
            </a:pPr>
            <a:r>
              <a:rPr lang="pt-BR" sz="2200" dirty="0">
                <a:solidFill>
                  <a:srgbClr val="002543"/>
                </a:solidFill>
              </a:rPr>
              <a:t>EUA - FCPA, de 1977</a:t>
            </a:r>
          </a:p>
          <a:p>
            <a:pPr algn="just">
              <a:buClr>
                <a:srgbClr val="002543"/>
              </a:buClr>
              <a:buFont typeface="Wingdings" panose="05000000000000000000" pitchFamily="2" charset="2"/>
              <a:buChar char="v"/>
            </a:pPr>
            <a:r>
              <a:rPr lang="pt-BR" sz="2200" dirty="0">
                <a:solidFill>
                  <a:srgbClr val="002543"/>
                </a:solidFill>
              </a:rPr>
              <a:t>Cultura do Compliance – Década de 90</a:t>
            </a:r>
          </a:p>
          <a:p>
            <a:pPr algn="just">
              <a:buClr>
                <a:srgbClr val="002543"/>
              </a:buClr>
              <a:buFont typeface="Wingdings" panose="05000000000000000000" pitchFamily="2" charset="2"/>
              <a:buChar char="v"/>
            </a:pPr>
            <a:r>
              <a:rPr lang="pt-BR" sz="2200" dirty="0">
                <a:solidFill>
                  <a:srgbClr val="002543"/>
                </a:solidFill>
              </a:rPr>
              <a:t>Convenções internacionais: OEA, OCDE, ONU</a:t>
            </a:r>
          </a:p>
          <a:p>
            <a:pPr lvl="1" algn="just">
              <a:buClr>
                <a:srgbClr val="002543"/>
              </a:buClr>
              <a:buFont typeface="Wingdings" panose="05000000000000000000" pitchFamily="2" charset="2"/>
              <a:buChar char="v"/>
            </a:pPr>
            <a:r>
              <a:rPr lang="pt-BR" sz="1800" dirty="0">
                <a:solidFill>
                  <a:srgbClr val="002543"/>
                </a:solidFill>
              </a:rPr>
              <a:t>UK 2010</a:t>
            </a:r>
          </a:p>
          <a:p>
            <a:pPr lvl="1" algn="just">
              <a:buClr>
                <a:srgbClr val="002543"/>
              </a:buClr>
              <a:buFont typeface="Wingdings" panose="05000000000000000000" pitchFamily="2" charset="2"/>
              <a:buChar char="v"/>
            </a:pPr>
            <a:r>
              <a:rPr lang="pt-BR" sz="1800" dirty="0">
                <a:solidFill>
                  <a:srgbClr val="002543"/>
                </a:solidFill>
              </a:rPr>
              <a:t> SA 2004</a:t>
            </a:r>
          </a:p>
          <a:p>
            <a:pPr lvl="1" algn="just">
              <a:buClr>
                <a:srgbClr val="002543"/>
              </a:buClr>
              <a:buFont typeface="Wingdings" panose="05000000000000000000" pitchFamily="2" charset="2"/>
              <a:buChar char="v"/>
            </a:pPr>
            <a:r>
              <a:rPr lang="pt-BR" sz="1800" dirty="0">
                <a:solidFill>
                  <a:srgbClr val="002543"/>
                </a:solidFill>
              </a:rPr>
              <a:t> </a:t>
            </a:r>
            <a:r>
              <a:rPr lang="pt-BR" sz="1800" dirty="0" err="1">
                <a:solidFill>
                  <a:srgbClr val="002543"/>
                </a:solidFill>
              </a:rPr>
              <a:t>Italia</a:t>
            </a:r>
            <a:r>
              <a:rPr lang="pt-BR" sz="1800" dirty="0">
                <a:solidFill>
                  <a:srgbClr val="002543"/>
                </a:solidFill>
              </a:rPr>
              <a:t> 2001</a:t>
            </a:r>
            <a:endParaRPr lang="pt-BR" sz="1400" dirty="0">
              <a:solidFill>
                <a:srgbClr val="002543"/>
              </a:solidFill>
            </a:endParaRPr>
          </a:p>
          <a:p>
            <a:pPr algn="just">
              <a:buClr>
                <a:srgbClr val="002543"/>
              </a:buClr>
              <a:buFont typeface="Wingdings" panose="05000000000000000000" pitchFamily="2" charset="2"/>
              <a:buChar char="v"/>
            </a:pPr>
            <a:r>
              <a:rPr lang="pt-BR" sz="2400" dirty="0">
                <a:solidFill>
                  <a:srgbClr val="002543"/>
                </a:solidFill>
              </a:rPr>
              <a:t>No Brasil: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altLang="pt-BR" sz="2200" dirty="0">
                <a:solidFill>
                  <a:srgbClr val="002543"/>
                </a:solidFill>
                <a:sym typeface="Wingdings" pitchFamily="2" charset="2"/>
              </a:rPr>
              <a:t>Projeto de Lei nº 6.826/2010 (CGU – AGU – MJ)</a:t>
            </a:r>
            <a:endParaRPr lang="pt-BR" sz="2200" dirty="0">
              <a:solidFill>
                <a:srgbClr val="002543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BR" altLang="pt-BR" sz="2200" dirty="0">
                <a:solidFill>
                  <a:srgbClr val="002543"/>
                </a:solidFill>
                <a:sym typeface="Wingdings" pitchFamily="2" charset="2"/>
              </a:rPr>
              <a:t>Lei nº 12.846, de 1º de agosto de 2013</a:t>
            </a:r>
            <a:endParaRPr lang="pt-BR" sz="2200" dirty="0">
              <a:solidFill>
                <a:srgbClr val="002543"/>
              </a:solidFill>
            </a:endParaRPr>
          </a:p>
          <a:p>
            <a:pPr algn="just">
              <a:buClr>
                <a:schemeClr val="tx2"/>
              </a:buClr>
              <a:buFont typeface="Wingdings" panose="05000000000000000000" pitchFamily="2" charset="2"/>
              <a:buChar char="v"/>
            </a:pPr>
            <a:endParaRPr lang="pt-BR" sz="2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Clr>
                <a:schemeClr val="tx2"/>
              </a:buClr>
              <a:buFont typeface="Wingdings" panose="05000000000000000000" pitchFamily="2" charset="2"/>
              <a:buChar char="v"/>
            </a:pPr>
            <a:endParaRPr lang="pt-BR" sz="2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Clr>
                <a:schemeClr val="tx2"/>
              </a:buClr>
              <a:buFont typeface="Wingdings" panose="05000000000000000000" pitchFamily="2" charset="2"/>
              <a:buChar char="v"/>
            </a:pPr>
            <a:endParaRPr lang="pt-BR" sz="2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Clr>
                <a:schemeClr val="tx2"/>
              </a:buClr>
              <a:buFont typeface="Wingdings" panose="05000000000000000000" pitchFamily="2" charset="2"/>
              <a:buChar char="v"/>
            </a:pPr>
            <a:endParaRPr lang="pt-BR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69E5D98-4930-4279-B50C-C12C9D3D1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6277"/>
            <a:ext cx="9144000" cy="1098233"/>
          </a:xfrm>
        </p:spPr>
        <p:txBody>
          <a:bodyPr/>
          <a:lstStyle/>
          <a:p>
            <a:r>
              <a:rPr lang="pt-BR" sz="4000" b="1" dirty="0">
                <a:solidFill>
                  <a:srgbClr val="002543"/>
                </a:solidFill>
              </a:rPr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3357645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dre 2">
            <a:hlinkClick r:id="" action="ppaction://media"/>
            <a:extLst>
              <a:ext uri="{FF2B5EF4-FFF2-40B4-BE49-F238E27FC236}">
                <a16:creationId xmlns:a16="http://schemas.microsoft.com/office/drawing/2014/main" id="{E59A7B15-B9E0-4AC9-890B-70C5C2F73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5228" y="1396447"/>
            <a:ext cx="9061543" cy="50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AA4C8C-FCE4-43CF-9A84-E57CBE63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323" y="631912"/>
            <a:ext cx="7923354" cy="1325562"/>
          </a:xfrm>
        </p:spPr>
        <p:txBody>
          <a:bodyPr>
            <a:normAutofit/>
          </a:bodyPr>
          <a:lstStyle/>
          <a:p>
            <a:pPr algn="ctr"/>
            <a:r>
              <a:rPr lang="pt-BR" sz="3992" dirty="0"/>
              <a:t>A imputação de valores na leniência CGU/AGU</a:t>
            </a:r>
          </a:p>
        </p:txBody>
      </p:sp>
      <p:sp>
        <p:nvSpPr>
          <p:cNvPr id="3" name="Sinal de Adição 2">
            <a:extLst>
              <a:ext uri="{FF2B5EF4-FFF2-40B4-BE49-F238E27FC236}">
                <a16:creationId xmlns:a16="http://schemas.microsoft.com/office/drawing/2014/main" id="{449B7376-0FC0-4862-84CF-9411214D87B6}"/>
              </a:ext>
            </a:extLst>
          </p:cNvPr>
          <p:cNvSpPr/>
          <p:nvPr/>
        </p:nvSpPr>
        <p:spPr>
          <a:xfrm>
            <a:off x="4253066" y="3433874"/>
            <a:ext cx="849217" cy="783892"/>
          </a:xfrm>
          <a:prstGeom prst="mathPl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33"/>
          </a:p>
        </p:txBody>
      </p:sp>
      <p:sp>
        <p:nvSpPr>
          <p:cNvPr id="5" name="Igual a 4">
            <a:extLst>
              <a:ext uri="{FF2B5EF4-FFF2-40B4-BE49-F238E27FC236}">
                <a16:creationId xmlns:a16="http://schemas.microsoft.com/office/drawing/2014/main" id="{0CE7E8A9-2A72-495D-9756-F060B1373E0E}"/>
              </a:ext>
            </a:extLst>
          </p:cNvPr>
          <p:cNvSpPr/>
          <p:nvPr/>
        </p:nvSpPr>
        <p:spPr>
          <a:xfrm>
            <a:off x="7482398" y="3330939"/>
            <a:ext cx="914541" cy="783892"/>
          </a:xfrm>
          <a:prstGeom prst="mathEqua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33">
              <a:solidFill>
                <a:schemeClr val="tx1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31B9FEA-2AE3-41B7-B70F-046F60964959}"/>
              </a:ext>
            </a:extLst>
          </p:cNvPr>
          <p:cNvSpPr/>
          <p:nvPr/>
        </p:nvSpPr>
        <p:spPr>
          <a:xfrm>
            <a:off x="1983978" y="2966707"/>
            <a:ext cx="2278746" cy="15123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33" dirty="0"/>
              <a:t>DANO PRESUMIDO + INCONTROVERSO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21411A-6DDA-423D-8527-E1EFF3454EFD}"/>
              </a:ext>
            </a:extLst>
          </p:cNvPr>
          <p:cNvSpPr/>
          <p:nvPr/>
        </p:nvSpPr>
        <p:spPr>
          <a:xfrm>
            <a:off x="5092625" y="2976603"/>
            <a:ext cx="2278746" cy="15123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33" dirty="0"/>
              <a:t>ENRIQUECIMENTO ILÍCITO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DECF836-4172-4A5E-A46C-8E7BC3588EA1}"/>
              </a:ext>
            </a:extLst>
          </p:cNvPr>
          <p:cNvSpPr/>
          <p:nvPr/>
        </p:nvSpPr>
        <p:spPr>
          <a:xfrm>
            <a:off x="8507967" y="2976603"/>
            <a:ext cx="2041236" cy="1512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33" dirty="0"/>
              <a:t>VALORES COM NATUREZA DE RESSARCIMENTO</a:t>
            </a:r>
          </a:p>
        </p:txBody>
      </p:sp>
    </p:spTree>
    <p:extLst>
      <p:ext uri="{BB962C8B-B14F-4D97-AF65-F5344CB8AC3E}">
        <p14:creationId xmlns:p14="http://schemas.microsoft.com/office/powerpoint/2010/main" val="933213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>
            <a:extLst>
              <a:ext uri="{FF2B5EF4-FFF2-40B4-BE49-F238E27FC236}">
                <a16:creationId xmlns:a16="http://schemas.microsoft.com/office/drawing/2014/main" id="{12B63AF9-63E3-4BE7-AC45-2255C0DEF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323" y="837048"/>
            <a:ext cx="7923354" cy="1325562"/>
          </a:xfrm>
        </p:spPr>
        <p:txBody>
          <a:bodyPr>
            <a:normAutofit/>
          </a:bodyPr>
          <a:lstStyle/>
          <a:p>
            <a:pPr algn="ctr"/>
            <a:r>
              <a:rPr lang="pt-BR" sz="3992" dirty="0"/>
              <a:t>A imputação de valores na leniência CGU/AGU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87CE71A-85A7-48A3-9ADE-1C519B00CF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3341717"/>
              </p:ext>
            </p:extLst>
          </p:nvPr>
        </p:nvGraphicFramePr>
        <p:xfrm>
          <a:off x="1719269" y="2541493"/>
          <a:ext cx="8877013" cy="4023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9500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7CD90FD1-8B39-4382-8DE9-85E5171A4EA8}"/>
              </a:ext>
            </a:extLst>
          </p:cNvPr>
          <p:cNvSpPr/>
          <p:nvPr/>
        </p:nvSpPr>
        <p:spPr>
          <a:xfrm>
            <a:off x="7346549" y="2254151"/>
            <a:ext cx="2416972" cy="9145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33"/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050FC3D0-B5EC-4106-B2F5-1BCEE287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323" y="635176"/>
            <a:ext cx="7923354" cy="1325562"/>
          </a:xfrm>
        </p:spPr>
        <p:txBody>
          <a:bodyPr>
            <a:normAutofit/>
          </a:bodyPr>
          <a:lstStyle/>
          <a:p>
            <a:pPr algn="ctr"/>
            <a:r>
              <a:rPr lang="pt-BR" sz="3992" dirty="0"/>
              <a:t>A imputação de valores na leniência CGU/AGU</a:t>
            </a:r>
          </a:p>
        </p:txBody>
      </p:sp>
      <p:sp>
        <p:nvSpPr>
          <p:cNvPr id="4" name="Rolagem: Vertical 3">
            <a:extLst>
              <a:ext uri="{FF2B5EF4-FFF2-40B4-BE49-F238E27FC236}">
                <a16:creationId xmlns:a16="http://schemas.microsoft.com/office/drawing/2014/main" id="{7A9827BB-FE3A-449E-B0CD-A5C2B8889753}"/>
              </a:ext>
            </a:extLst>
          </p:cNvPr>
          <p:cNvSpPr/>
          <p:nvPr/>
        </p:nvSpPr>
        <p:spPr>
          <a:xfrm>
            <a:off x="4885699" y="3216501"/>
            <a:ext cx="1730986" cy="154717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33" dirty="0"/>
              <a:t>Contrato Estadual Contaminado</a:t>
            </a:r>
          </a:p>
          <a:p>
            <a:pPr algn="ctr"/>
            <a:endParaRPr lang="pt-BR" sz="1633" dirty="0"/>
          </a:p>
          <a:p>
            <a:pPr algn="ctr"/>
            <a:r>
              <a:rPr lang="pt-BR" sz="1633" dirty="0"/>
              <a:t>(R$ 1 milhão)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A520642-1598-4C0E-9B58-19772650E1F8}"/>
              </a:ext>
            </a:extLst>
          </p:cNvPr>
          <p:cNvSpPr txBox="1"/>
          <p:nvPr/>
        </p:nvSpPr>
        <p:spPr>
          <a:xfrm>
            <a:off x="2440940" y="4319130"/>
            <a:ext cx="982390" cy="2409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6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$</a:t>
            </a:r>
          </a:p>
        </p:txBody>
      </p:sp>
      <p:cxnSp>
        <p:nvCxnSpPr>
          <p:cNvPr id="12" name="Conector: Angulado 11">
            <a:extLst>
              <a:ext uri="{FF2B5EF4-FFF2-40B4-BE49-F238E27FC236}">
                <a16:creationId xmlns:a16="http://schemas.microsoft.com/office/drawing/2014/main" id="{D81B894C-CD56-49D6-AC06-F8967AE68451}"/>
              </a:ext>
            </a:extLst>
          </p:cNvPr>
          <p:cNvCxnSpPr>
            <a:cxnSpLocks/>
            <a:stCxn id="49" idx="3"/>
            <a:endCxn id="4" idx="0"/>
          </p:cNvCxnSpPr>
          <p:nvPr/>
        </p:nvCxnSpPr>
        <p:spPr>
          <a:xfrm>
            <a:off x="3423331" y="2742717"/>
            <a:ext cx="2327861" cy="47378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28458562-BFA3-43D7-B115-05985ABC37AF}"/>
              </a:ext>
            </a:extLst>
          </p:cNvPr>
          <p:cNvCxnSpPr>
            <a:cxnSpLocks/>
            <a:stCxn id="6" idx="3"/>
            <a:endCxn id="4" idx="2"/>
          </p:cNvCxnSpPr>
          <p:nvPr/>
        </p:nvCxnSpPr>
        <p:spPr>
          <a:xfrm flipV="1">
            <a:off x="3423330" y="4763676"/>
            <a:ext cx="2327862" cy="760399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406C75F-3ED1-4CFC-8C5A-B6C4F529976D}"/>
              </a:ext>
            </a:extLst>
          </p:cNvPr>
          <p:cNvSpPr txBox="1"/>
          <p:nvPr/>
        </p:nvSpPr>
        <p:spPr>
          <a:xfrm>
            <a:off x="4085886" y="2343694"/>
            <a:ext cx="980653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33" dirty="0"/>
              <a:t>Convênio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0CE3567-861D-4F25-9494-5984B06F8FD1}"/>
              </a:ext>
            </a:extLst>
          </p:cNvPr>
          <p:cNvSpPr txBox="1"/>
          <p:nvPr/>
        </p:nvSpPr>
        <p:spPr>
          <a:xfrm>
            <a:off x="4021885" y="5470658"/>
            <a:ext cx="1372683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33" dirty="0"/>
              <a:t>Contrapartida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D6BCBD76-B016-46CD-B7E1-A35AE03AD48F}"/>
              </a:ext>
            </a:extLst>
          </p:cNvPr>
          <p:cNvCxnSpPr>
            <a:cxnSpLocks/>
          </p:cNvCxnSpPr>
          <p:nvPr/>
        </p:nvCxnSpPr>
        <p:spPr>
          <a:xfrm>
            <a:off x="6877982" y="2316528"/>
            <a:ext cx="0" cy="48942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CD9F500-D3F9-48B0-A23A-7191A076E6D9}"/>
              </a:ext>
            </a:extLst>
          </p:cNvPr>
          <p:cNvSpPr txBox="1"/>
          <p:nvPr/>
        </p:nvSpPr>
        <p:spPr>
          <a:xfrm>
            <a:off x="7575170" y="2366663"/>
            <a:ext cx="1959730" cy="3436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33" dirty="0"/>
              <a:t>Lucro de R$ 80 mil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150538E-F65D-4614-BD8D-9A1B8E044C63}"/>
              </a:ext>
            </a:extLst>
          </p:cNvPr>
          <p:cNvSpPr txBox="1"/>
          <p:nvPr/>
        </p:nvSpPr>
        <p:spPr>
          <a:xfrm>
            <a:off x="7491637" y="2783638"/>
            <a:ext cx="2221028" cy="3436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33" dirty="0"/>
              <a:t>Propinas de R$ 30 mil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F985760-EAEC-4BD3-8AA1-DE4D3310535A}"/>
              </a:ext>
            </a:extLst>
          </p:cNvPr>
          <p:cNvSpPr txBox="1"/>
          <p:nvPr/>
        </p:nvSpPr>
        <p:spPr>
          <a:xfrm>
            <a:off x="6958739" y="3561797"/>
            <a:ext cx="3433402" cy="3436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633" b="1" dirty="0"/>
              <a:t>Ressarcimento de até R$ 110 mil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25E00DB-9190-405E-8EDA-9C42920096E7}"/>
              </a:ext>
            </a:extLst>
          </p:cNvPr>
          <p:cNvSpPr txBox="1"/>
          <p:nvPr/>
        </p:nvSpPr>
        <p:spPr>
          <a:xfrm>
            <a:off x="7216230" y="4859148"/>
            <a:ext cx="974947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33" dirty="0"/>
              <a:t>União</a:t>
            </a:r>
          </a:p>
          <a:p>
            <a:pPr algn="ctr"/>
            <a:r>
              <a:rPr lang="pt-BR" sz="1633" dirty="0"/>
              <a:t>R$ 77 mil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1B38698-26BC-4FEF-B6DE-6EF17823E825}"/>
              </a:ext>
            </a:extLst>
          </p:cNvPr>
          <p:cNvSpPr txBox="1"/>
          <p:nvPr/>
        </p:nvSpPr>
        <p:spPr>
          <a:xfrm>
            <a:off x="8823220" y="4859148"/>
            <a:ext cx="1760739" cy="1097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33" dirty="0"/>
              <a:t>Estado</a:t>
            </a:r>
          </a:p>
          <a:p>
            <a:pPr algn="ctr"/>
            <a:r>
              <a:rPr lang="pt-BR" sz="1633" dirty="0"/>
              <a:t>R$ 33 mil</a:t>
            </a:r>
          </a:p>
          <a:p>
            <a:pPr algn="ctr"/>
            <a:r>
              <a:rPr lang="pt-BR" sz="1633" dirty="0">
                <a:solidFill>
                  <a:srgbClr val="FF0000"/>
                </a:solidFill>
              </a:rPr>
              <a:t>(Não compõe </a:t>
            </a:r>
          </a:p>
          <a:p>
            <a:pPr algn="ctr"/>
            <a:r>
              <a:rPr lang="pt-BR" sz="1633" dirty="0">
                <a:solidFill>
                  <a:srgbClr val="FF0000"/>
                </a:solidFill>
              </a:rPr>
              <a:t>o valor do Acordo)</a:t>
            </a:r>
          </a:p>
        </p:txBody>
      </p: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087FCD63-D05D-4661-8058-3DCAAC5AA3C1}"/>
              </a:ext>
            </a:extLst>
          </p:cNvPr>
          <p:cNvCxnSpPr>
            <a:stCxn id="32" idx="2"/>
            <a:endCxn id="37" idx="0"/>
          </p:cNvCxnSpPr>
          <p:nvPr/>
        </p:nvCxnSpPr>
        <p:spPr>
          <a:xfrm flipH="1">
            <a:off x="7703704" y="3905417"/>
            <a:ext cx="971736" cy="9537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F16BAEEF-920F-4B6E-9C69-0D3A1320C0E5}"/>
              </a:ext>
            </a:extLst>
          </p:cNvPr>
          <p:cNvCxnSpPr>
            <a:stCxn id="32" idx="2"/>
            <a:endCxn id="38" idx="0"/>
          </p:cNvCxnSpPr>
          <p:nvPr/>
        </p:nvCxnSpPr>
        <p:spPr>
          <a:xfrm>
            <a:off x="8675440" y="3905417"/>
            <a:ext cx="1028150" cy="9537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58405EDD-40FB-465E-815C-097C60A6D7A9}"/>
              </a:ext>
            </a:extLst>
          </p:cNvPr>
          <p:cNvSpPr txBox="1"/>
          <p:nvPr/>
        </p:nvSpPr>
        <p:spPr>
          <a:xfrm rot="19003482">
            <a:off x="7844704" y="4025904"/>
            <a:ext cx="545342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33" dirty="0">
                <a:solidFill>
                  <a:srgbClr val="FF0000"/>
                </a:solidFill>
              </a:rPr>
              <a:t>70%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D5634821-6E1A-4E24-9067-35AD14F4F43A}"/>
              </a:ext>
            </a:extLst>
          </p:cNvPr>
          <p:cNvSpPr txBox="1"/>
          <p:nvPr/>
        </p:nvSpPr>
        <p:spPr>
          <a:xfrm rot="2578274">
            <a:off x="9061911" y="4058348"/>
            <a:ext cx="545342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33" dirty="0">
                <a:solidFill>
                  <a:srgbClr val="FF0000"/>
                </a:solidFill>
              </a:rPr>
              <a:t>30%</a:t>
            </a:r>
          </a:p>
        </p:txBody>
      </p: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97BFF89F-C3B4-4B60-A6BF-DF210B003BB4}"/>
              </a:ext>
            </a:extLst>
          </p:cNvPr>
          <p:cNvCxnSpPr>
            <a:stCxn id="37" idx="2"/>
          </p:cNvCxnSpPr>
          <p:nvPr/>
        </p:nvCxnSpPr>
        <p:spPr>
          <a:xfrm>
            <a:off x="7703704" y="5454054"/>
            <a:ext cx="1" cy="646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7C4638D-FE9A-4645-B5B2-DFC0F4BFFC85}"/>
              </a:ext>
            </a:extLst>
          </p:cNvPr>
          <p:cNvSpPr txBox="1"/>
          <p:nvPr/>
        </p:nvSpPr>
        <p:spPr>
          <a:xfrm>
            <a:off x="6956766" y="6165635"/>
            <a:ext cx="1493876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33" dirty="0">
                <a:solidFill>
                  <a:schemeClr val="accent1">
                    <a:lumMod val="75000"/>
                  </a:schemeClr>
                </a:solidFill>
              </a:rPr>
              <a:t>Base de cálculo </a:t>
            </a:r>
          </a:p>
          <a:p>
            <a:pPr algn="ctr"/>
            <a:r>
              <a:rPr lang="pt-BR" sz="1633" dirty="0">
                <a:solidFill>
                  <a:schemeClr val="accent1">
                    <a:lumMod val="75000"/>
                  </a:schemeClr>
                </a:solidFill>
              </a:rPr>
              <a:t>das multas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6DFC81F-E522-4FB0-A5BC-14233EABFCD0}"/>
              </a:ext>
            </a:extLst>
          </p:cNvPr>
          <p:cNvSpPr txBox="1"/>
          <p:nvPr/>
        </p:nvSpPr>
        <p:spPr>
          <a:xfrm>
            <a:off x="2440941" y="1537772"/>
            <a:ext cx="982390" cy="2409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6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$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C8713BF-F6F2-4D43-AE58-2B3BDF514704}"/>
              </a:ext>
            </a:extLst>
          </p:cNvPr>
          <p:cNvSpPr txBox="1"/>
          <p:nvPr/>
        </p:nvSpPr>
        <p:spPr>
          <a:xfrm>
            <a:off x="2338897" y="1990856"/>
            <a:ext cx="1439818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177" dirty="0">
                <a:solidFill>
                  <a:schemeClr val="accent3">
                    <a:lumMod val="50000"/>
                  </a:schemeClr>
                </a:solidFill>
              </a:rPr>
              <a:t>União</a:t>
            </a:r>
          </a:p>
          <a:p>
            <a:r>
              <a:rPr lang="pt-BR" sz="2177" dirty="0">
                <a:solidFill>
                  <a:schemeClr val="accent3">
                    <a:lumMod val="50000"/>
                  </a:schemeClr>
                </a:solidFill>
              </a:rPr>
              <a:t>R$ 700 mil 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61079C95-C99D-46C0-9380-32DFEB8ADDDD}"/>
              </a:ext>
            </a:extLst>
          </p:cNvPr>
          <p:cNvSpPr txBox="1"/>
          <p:nvPr/>
        </p:nvSpPr>
        <p:spPr>
          <a:xfrm>
            <a:off x="2403543" y="4763676"/>
            <a:ext cx="1439818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177" dirty="0">
                <a:solidFill>
                  <a:schemeClr val="accent3">
                    <a:lumMod val="50000"/>
                  </a:schemeClr>
                </a:solidFill>
              </a:rPr>
              <a:t>Estado</a:t>
            </a:r>
          </a:p>
          <a:p>
            <a:r>
              <a:rPr lang="pt-BR" sz="2177" dirty="0">
                <a:solidFill>
                  <a:schemeClr val="accent3">
                    <a:lumMod val="50000"/>
                  </a:schemeClr>
                </a:solidFill>
              </a:rPr>
              <a:t>R$ 300 mil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2C56D485-3E4C-46FE-BC9D-31F7E514785C}"/>
              </a:ext>
            </a:extLst>
          </p:cNvPr>
          <p:cNvSpPr txBox="1"/>
          <p:nvPr/>
        </p:nvSpPr>
        <p:spPr>
          <a:xfrm>
            <a:off x="5757688" y="2694855"/>
            <a:ext cx="1154843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33" dirty="0">
                <a:solidFill>
                  <a:schemeClr val="accent2">
                    <a:lumMod val="75000"/>
                  </a:schemeClr>
                </a:solidFill>
              </a:rPr>
              <a:t>Firmado em 2015</a:t>
            </a:r>
          </a:p>
        </p:txBody>
      </p:sp>
    </p:spTree>
    <p:extLst>
      <p:ext uri="{BB962C8B-B14F-4D97-AF65-F5344CB8AC3E}">
        <p14:creationId xmlns:p14="http://schemas.microsoft.com/office/powerpoint/2010/main" val="657218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76242" y="848583"/>
            <a:ext cx="7039515" cy="6422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2935" tIns="41468" rIns="82935" bIns="41468">
            <a:spAutoFit/>
          </a:bodyPr>
          <a:lstStyle>
            <a:defPPr>
              <a:defRPr lang="en-GB"/>
            </a:defPPr>
            <a:lvl1pPr marL="0" indent="0" algn="ctr" defTabSz="449170" hangingPunct="1">
              <a:spcAft>
                <a:spcPts val="898"/>
              </a:spcAft>
              <a:defRPr sz="2800" b="1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a typeface="ＭＳ Ｐゴシック" pitchFamily="34" charset="-128"/>
              </a:defRPr>
            </a:lvl9pPr>
          </a:lstStyle>
          <a:p>
            <a:r>
              <a:rPr lang="pt-BR" sz="3629" dirty="0"/>
              <a:t>Aspectos adicionais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2C6FB22-99F0-41F6-9F20-CABAE93563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0902920"/>
              </p:ext>
            </p:extLst>
          </p:nvPr>
        </p:nvGraphicFramePr>
        <p:xfrm>
          <a:off x="2369621" y="1979524"/>
          <a:ext cx="7452757" cy="4223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9620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76242" y="848583"/>
            <a:ext cx="7039515" cy="6422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2935" tIns="41468" rIns="82935" bIns="41468">
            <a:spAutoFit/>
          </a:bodyPr>
          <a:lstStyle>
            <a:defPPr>
              <a:defRPr lang="en-GB"/>
            </a:defPPr>
            <a:lvl1pPr marL="0" indent="0" algn="ctr" defTabSz="449170" hangingPunct="1">
              <a:spcAft>
                <a:spcPts val="898"/>
              </a:spcAft>
              <a:defRPr sz="2800" b="1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a typeface="ＭＳ Ｐゴシック" pitchFamily="34" charset="-128"/>
              </a:defRPr>
            </a:lvl9pPr>
          </a:lstStyle>
          <a:p>
            <a:r>
              <a:rPr lang="pt-BR" sz="3629" dirty="0"/>
              <a:t>4 – Termo do acordo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2C6FB22-99F0-41F6-9F20-CABAE93563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725671"/>
              </p:ext>
            </p:extLst>
          </p:nvPr>
        </p:nvGraphicFramePr>
        <p:xfrm>
          <a:off x="225287" y="1599918"/>
          <a:ext cx="11383617" cy="5105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4060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40071B3-6BF3-41A8-AE8B-65A1FB313557}"/>
              </a:ext>
            </a:extLst>
          </p:cNvPr>
          <p:cNvGraphicFramePr/>
          <p:nvPr>
            <p:extLst/>
          </p:nvPr>
        </p:nvGraphicFramePr>
        <p:xfrm>
          <a:off x="2377318" y="1775479"/>
          <a:ext cx="7437363" cy="5336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5">
            <a:extLst>
              <a:ext uri="{FF2B5EF4-FFF2-40B4-BE49-F238E27FC236}">
                <a16:creationId xmlns:a16="http://schemas.microsoft.com/office/drawing/2014/main" id="{E98FE826-AFAE-4D51-B2E3-13ABFBCFB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56883"/>
            <a:ext cx="9144000" cy="874660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2543"/>
                </a:solidFill>
              </a:rPr>
              <a:t>5 - Monitoramento do Acordo</a:t>
            </a:r>
          </a:p>
        </p:txBody>
      </p:sp>
    </p:spTree>
    <p:extLst>
      <p:ext uri="{BB962C8B-B14F-4D97-AF65-F5344CB8AC3E}">
        <p14:creationId xmlns:p14="http://schemas.microsoft.com/office/powerpoint/2010/main" val="4263439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B6646-3C64-4658-BBF6-A09F8F22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Cooperação Internacional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375DAA3D-513C-4961-8898-F555DC3C297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2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B6646-3C64-4658-BBF6-A09F8F22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665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Cooperação Nacional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1752E11D-F662-4D0A-B472-AB896F84A6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0502681"/>
              </p:ext>
            </p:extLst>
          </p:nvPr>
        </p:nvGraphicFramePr>
        <p:xfrm>
          <a:off x="838200" y="1825625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8200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FA13D1D-0F1F-4843-A1BE-6B9C6E484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429" y="2766218"/>
            <a:ext cx="267647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Resultados </a:t>
            </a:r>
            <a:br>
              <a:rPr lang="pt-BR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Financeiros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18038B6-6FC2-41F7-8058-4DE5FFAC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47" y="813841"/>
            <a:ext cx="8345877" cy="523031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6FDF6D2-188C-41AF-8718-46B6E402E74A}"/>
              </a:ext>
            </a:extLst>
          </p:cNvPr>
          <p:cNvSpPr txBox="1">
            <a:spLocks/>
          </p:cNvSpPr>
          <p:nvPr/>
        </p:nvSpPr>
        <p:spPr>
          <a:xfrm>
            <a:off x="2305376" y="5643343"/>
            <a:ext cx="9446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</a:rPr>
              <a:t>R$ 3,1 bilhões efetivamente recuperados</a:t>
            </a:r>
          </a:p>
        </p:txBody>
      </p:sp>
    </p:spTree>
    <p:extLst>
      <p:ext uri="{BB962C8B-B14F-4D97-AF65-F5344CB8AC3E}">
        <p14:creationId xmlns:p14="http://schemas.microsoft.com/office/powerpoint/2010/main" val="73374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AF71E766-7B52-4185-977E-0D34742BE286}"/>
              </a:ext>
            </a:extLst>
          </p:cNvPr>
          <p:cNvGraphicFramePr/>
          <p:nvPr>
            <p:extLst/>
          </p:nvPr>
        </p:nvGraphicFramePr>
        <p:xfrm>
          <a:off x="1428750" y="765810"/>
          <a:ext cx="9555480" cy="6092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80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gner 3">
            <a:hlinkClick r:id="" action="ppaction://media"/>
            <a:extLst>
              <a:ext uri="{FF2B5EF4-FFF2-40B4-BE49-F238E27FC236}">
                <a16:creationId xmlns:a16="http://schemas.microsoft.com/office/drawing/2014/main" id="{68C26F79-3CF5-4A99-930C-DF50DD922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809" y="1396447"/>
            <a:ext cx="9117496" cy="51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7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21801D9-2AF6-415F-9688-D6399B02386D}"/>
              </a:ext>
            </a:extLst>
          </p:cNvPr>
          <p:cNvSpPr/>
          <p:nvPr/>
        </p:nvSpPr>
        <p:spPr>
          <a:xfrm>
            <a:off x="4881414" y="89329"/>
            <a:ext cx="5825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Responsabilização</a:t>
            </a:r>
            <a:r>
              <a:rPr lang="en-US" sz="3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- Corrupção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EFD3C37-A43A-4B15-86CF-02C73C642B71}"/>
              </a:ext>
            </a:extLst>
          </p:cNvPr>
          <p:cNvSpPr/>
          <p:nvPr/>
        </p:nvSpPr>
        <p:spPr>
          <a:xfrm>
            <a:off x="3958049" y="2153113"/>
            <a:ext cx="4265006" cy="1300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sz="2400" dirty="0"/>
              <a:t>PESSOA JURÍDICA</a:t>
            </a:r>
          </a:p>
          <a:p>
            <a:pPr algn="ctr">
              <a:spcAft>
                <a:spcPts val="600"/>
              </a:spcAft>
            </a:pPr>
            <a:r>
              <a:rPr lang="pt-BR" sz="2400" dirty="0">
                <a:solidFill>
                  <a:srgbClr val="FFFF00"/>
                </a:solidFill>
              </a:rPr>
              <a:t>Responsabilidade civil e administrativa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7F0B53F-3F09-41B0-AA57-1F4F1057FAF0}"/>
              </a:ext>
            </a:extLst>
          </p:cNvPr>
          <p:cNvSpPr/>
          <p:nvPr/>
        </p:nvSpPr>
        <p:spPr>
          <a:xfrm>
            <a:off x="4262295" y="3782038"/>
            <a:ext cx="3656540" cy="130035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sz="2400" dirty="0"/>
              <a:t>PESSOA FÍSICA</a:t>
            </a:r>
          </a:p>
          <a:p>
            <a:pPr algn="ctr">
              <a:spcAft>
                <a:spcPts val="600"/>
              </a:spcAft>
            </a:pPr>
            <a:r>
              <a:rPr lang="pt-BR" sz="2400" dirty="0">
                <a:solidFill>
                  <a:srgbClr val="FFFF00"/>
                </a:solidFill>
              </a:rPr>
              <a:t>Responsabilidade civil, administrativa e criminal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D1BEAF6-819E-4FC5-9438-392ABC2D6D9A}"/>
              </a:ext>
            </a:extLst>
          </p:cNvPr>
          <p:cNvSpPr/>
          <p:nvPr/>
        </p:nvSpPr>
        <p:spPr>
          <a:xfrm>
            <a:off x="1398037" y="735660"/>
            <a:ext cx="1417983" cy="940879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CGU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4533521-BB64-460F-83D3-B4233B87A26F}"/>
              </a:ext>
            </a:extLst>
          </p:cNvPr>
          <p:cNvSpPr/>
          <p:nvPr/>
        </p:nvSpPr>
        <p:spPr>
          <a:xfrm>
            <a:off x="9646566" y="748830"/>
            <a:ext cx="1417983" cy="940879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AGU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3EBA8CD-5EFD-4102-AA0B-677BCB0F6AC8}"/>
              </a:ext>
            </a:extLst>
          </p:cNvPr>
          <p:cNvSpPr/>
          <p:nvPr/>
        </p:nvSpPr>
        <p:spPr>
          <a:xfrm>
            <a:off x="1506894" y="5877677"/>
            <a:ext cx="1417983" cy="940879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MPF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E42725EF-DE54-4821-95D4-075E13BF0990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816020" y="1206100"/>
            <a:ext cx="327453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A1FCE7FF-8BFE-42C1-86B8-67CA676689AD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090552" y="1206100"/>
            <a:ext cx="0" cy="94701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359C8087-ECD6-448F-A9CD-A26F12B7D0C8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0355558" y="1689709"/>
            <a:ext cx="0" cy="274250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0CA0A047-9813-4E05-BB53-52B09720EBA7}"/>
              </a:ext>
            </a:extLst>
          </p:cNvPr>
          <p:cNvCxnSpPr>
            <a:cxnSpLocks/>
          </p:cNvCxnSpPr>
          <p:nvPr/>
        </p:nvCxnSpPr>
        <p:spPr>
          <a:xfrm flipH="1">
            <a:off x="8325765" y="2796705"/>
            <a:ext cx="2029793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6837A6E9-AF95-480E-9308-6327FBA41B89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7918835" y="4432215"/>
            <a:ext cx="2436722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ACDFFC71-9949-49C5-A64A-A50B1A836556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2185315" y="3096481"/>
            <a:ext cx="30571" cy="27811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5F81E73F-DA1C-4F86-B5AE-5394FF7473D6}"/>
              </a:ext>
            </a:extLst>
          </p:cNvPr>
          <p:cNvCxnSpPr>
            <a:cxnSpLocks/>
          </p:cNvCxnSpPr>
          <p:nvPr/>
        </p:nvCxnSpPr>
        <p:spPr>
          <a:xfrm>
            <a:off x="2200601" y="3096481"/>
            <a:ext cx="159857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CECD325-8DB1-4B27-8A91-D96858271726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924877" y="6348117"/>
            <a:ext cx="3165688" cy="3462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FD9C1E0E-2BA3-4C04-9DB0-4202893480E1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6090565" y="5082392"/>
            <a:ext cx="0" cy="130035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Angulado 25">
            <a:extLst>
              <a:ext uri="{FF2B5EF4-FFF2-40B4-BE49-F238E27FC236}">
                <a16:creationId xmlns:a16="http://schemas.microsoft.com/office/drawing/2014/main" id="{DA34703D-4909-47D2-B509-CD736F745DCC}"/>
              </a:ext>
            </a:extLst>
          </p:cNvPr>
          <p:cNvCxnSpPr>
            <a:cxnSpLocks/>
            <a:stCxn id="14" idx="2"/>
          </p:cNvCxnSpPr>
          <p:nvPr/>
        </p:nvCxnSpPr>
        <p:spPr>
          <a:xfrm rot="16200000" flipH="1">
            <a:off x="2471730" y="1311838"/>
            <a:ext cx="962741" cy="1692142"/>
          </a:xfrm>
          <a:prstGeom prst="bentConnector2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0ABD498-4BBE-466B-A39D-9A1DC819F1E0}"/>
              </a:ext>
            </a:extLst>
          </p:cNvPr>
          <p:cNvSpPr txBox="1"/>
          <p:nvPr/>
        </p:nvSpPr>
        <p:spPr>
          <a:xfrm>
            <a:off x="4864373" y="1411768"/>
            <a:ext cx="2452384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ACORDO DE LENIÊNCIA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6300C60-C3A0-47FB-838D-9423EAF95C4E}"/>
              </a:ext>
            </a:extLst>
          </p:cNvPr>
          <p:cNvSpPr txBox="1"/>
          <p:nvPr/>
        </p:nvSpPr>
        <p:spPr>
          <a:xfrm>
            <a:off x="9758684" y="2686424"/>
            <a:ext cx="119374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AÇÃO CIVIL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5A3ADCB-18D2-433C-8DC3-40BD1517E04A}"/>
              </a:ext>
            </a:extLst>
          </p:cNvPr>
          <p:cNvSpPr txBox="1"/>
          <p:nvPr/>
        </p:nvSpPr>
        <p:spPr>
          <a:xfrm>
            <a:off x="1630633" y="4424399"/>
            <a:ext cx="119374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AÇÃO CIVIL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9FFD6CC-5E9F-4A9B-85D2-AA4BBB7831CC}"/>
              </a:ext>
            </a:extLst>
          </p:cNvPr>
          <p:cNvSpPr txBox="1"/>
          <p:nvPr/>
        </p:nvSpPr>
        <p:spPr>
          <a:xfrm>
            <a:off x="3253841" y="5830409"/>
            <a:ext cx="2467482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AÇÃO CIVIL, CRIMINAL E COLABORAÇÃO PREMIADA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4EF549E-ACD5-4A05-B704-CE92D3006FF5}"/>
              </a:ext>
            </a:extLst>
          </p:cNvPr>
          <p:cNvSpPr txBox="1"/>
          <p:nvPr/>
        </p:nvSpPr>
        <p:spPr>
          <a:xfrm>
            <a:off x="1566400" y="1832020"/>
            <a:ext cx="1081257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PAR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C664B84F-7A98-4214-96DA-28117D140EBC}"/>
              </a:ext>
            </a:extLst>
          </p:cNvPr>
          <p:cNvCxnSpPr>
            <a:cxnSpLocks/>
          </p:cNvCxnSpPr>
          <p:nvPr/>
        </p:nvCxnSpPr>
        <p:spPr>
          <a:xfrm>
            <a:off x="6105080" y="1206100"/>
            <a:ext cx="354148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DBBFB013-E207-4CEB-B780-9160EFEB4D12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 flipH="1" flipV="1">
            <a:off x="1398037" y="1206100"/>
            <a:ext cx="2872978" cy="2852138"/>
          </a:xfrm>
          <a:prstGeom prst="bentConnector3">
            <a:avLst>
              <a:gd name="adj1" fmla="val -27330"/>
            </a:avLst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F5E265F-CA4A-49C1-8CC2-21F40A2EBE11}"/>
              </a:ext>
            </a:extLst>
          </p:cNvPr>
          <p:cNvSpPr txBox="1"/>
          <p:nvPr/>
        </p:nvSpPr>
        <p:spPr>
          <a:xfrm>
            <a:off x="290408" y="2728983"/>
            <a:ext cx="104495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PAD</a:t>
            </a: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CF92F0C9-49EA-47CD-87D0-5A525E6C55A3}"/>
              </a:ext>
            </a:extLst>
          </p:cNvPr>
          <p:cNvCxnSpPr>
            <a:cxnSpLocks/>
          </p:cNvCxnSpPr>
          <p:nvPr/>
        </p:nvCxnSpPr>
        <p:spPr>
          <a:xfrm flipH="1" flipV="1">
            <a:off x="7122902" y="6420821"/>
            <a:ext cx="2635782" cy="1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A5AC2C82-646E-4E72-8D55-0671E1E2AAE1}"/>
              </a:ext>
            </a:extLst>
          </p:cNvPr>
          <p:cNvCxnSpPr>
            <a:cxnSpLocks/>
          </p:cNvCxnSpPr>
          <p:nvPr/>
        </p:nvCxnSpPr>
        <p:spPr>
          <a:xfrm flipV="1">
            <a:off x="7122902" y="5120467"/>
            <a:ext cx="0" cy="130035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E5BF3B5-7DA6-4816-98D4-2B1BB4BD7DFC}"/>
              </a:ext>
            </a:extLst>
          </p:cNvPr>
          <p:cNvSpPr txBox="1"/>
          <p:nvPr/>
        </p:nvSpPr>
        <p:spPr>
          <a:xfrm>
            <a:off x="7679507" y="6079379"/>
            <a:ext cx="1640497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COLABORAÇÃO PREMIADA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9620D62-012E-48EB-9EFB-46E868CE9ECD}"/>
              </a:ext>
            </a:extLst>
          </p:cNvPr>
          <p:cNvSpPr txBox="1"/>
          <p:nvPr/>
        </p:nvSpPr>
        <p:spPr>
          <a:xfrm>
            <a:off x="6547966" y="786794"/>
            <a:ext cx="27130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Portaria Conjunta nº 04/19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4485184-15CC-43F8-8BDE-193AD49CDB40}"/>
              </a:ext>
            </a:extLst>
          </p:cNvPr>
          <p:cNvSpPr txBox="1"/>
          <p:nvPr/>
        </p:nvSpPr>
        <p:spPr>
          <a:xfrm>
            <a:off x="9553120" y="4759226"/>
            <a:ext cx="1795394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Investigação criminal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B38CE81-3215-4485-82E2-F0545B4432AD}"/>
              </a:ext>
            </a:extLst>
          </p:cNvPr>
          <p:cNvSpPr/>
          <p:nvPr/>
        </p:nvSpPr>
        <p:spPr>
          <a:xfrm>
            <a:off x="9741826" y="5887651"/>
            <a:ext cx="1417983" cy="940879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PF</a:t>
            </a:r>
          </a:p>
        </p:txBody>
      </p: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54D30170-A978-44DC-A273-1EA3990FE876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10450818" y="5429203"/>
            <a:ext cx="0" cy="45844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C98BAC15-A141-4B31-A866-45A70A1EECB1}"/>
              </a:ext>
            </a:extLst>
          </p:cNvPr>
          <p:cNvSpPr txBox="1"/>
          <p:nvPr/>
        </p:nvSpPr>
        <p:spPr>
          <a:xfrm>
            <a:off x="3390902" y="786794"/>
            <a:ext cx="174278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Lei nº 12.846/13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4A3B6E6-29D5-4876-8A74-8BDDABE769AA}"/>
              </a:ext>
            </a:extLst>
          </p:cNvPr>
          <p:cNvSpPr txBox="1"/>
          <p:nvPr/>
        </p:nvSpPr>
        <p:spPr>
          <a:xfrm>
            <a:off x="1297951" y="2183218"/>
            <a:ext cx="174278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Lei nº 12.846/13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146D986E-1442-4F02-98C9-4954481BD510}"/>
              </a:ext>
            </a:extLst>
          </p:cNvPr>
          <p:cNvSpPr txBox="1"/>
          <p:nvPr/>
        </p:nvSpPr>
        <p:spPr>
          <a:xfrm>
            <a:off x="8270952" y="1979515"/>
            <a:ext cx="179539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Lei nº 8.429/92</a:t>
            </a:r>
          </a:p>
          <a:p>
            <a:r>
              <a:rPr lang="pt-BR" dirty="0"/>
              <a:t>Lei nº 12.846/13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CB020983-656B-42C7-A39B-A717D7961763}"/>
              </a:ext>
            </a:extLst>
          </p:cNvPr>
          <p:cNvSpPr txBox="1"/>
          <p:nvPr/>
        </p:nvSpPr>
        <p:spPr>
          <a:xfrm>
            <a:off x="1398036" y="5074863"/>
            <a:ext cx="174278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Lei nº 12.846/13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254BB98-FBAF-477F-A243-C85A84264EAF}"/>
              </a:ext>
            </a:extLst>
          </p:cNvPr>
          <p:cNvSpPr txBox="1"/>
          <p:nvPr/>
        </p:nvSpPr>
        <p:spPr>
          <a:xfrm>
            <a:off x="0" y="3098315"/>
            <a:ext cx="16257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Lei nº 8.112/90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347EF47-25A0-4E49-B2C1-8B3B9526BE52}"/>
              </a:ext>
            </a:extLst>
          </p:cNvPr>
          <p:cNvSpPr txBox="1"/>
          <p:nvPr/>
        </p:nvSpPr>
        <p:spPr>
          <a:xfrm>
            <a:off x="7628362" y="5737662"/>
            <a:ext cx="174278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Lei nº 12.850/13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5C0B135-77A0-4494-A97C-81FFD93264A4}"/>
              </a:ext>
            </a:extLst>
          </p:cNvPr>
          <p:cNvSpPr txBox="1"/>
          <p:nvPr/>
        </p:nvSpPr>
        <p:spPr>
          <a:xfrm>
            <a:off x="2864874" y="5498618"/>
            <a:ext cx="318087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Código Penal e Lei nº 12.850/13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3EF45A0-D6A2-4968-9C1A-58DE7FCEDC91}"/>
              </a:ext>
            </a:extLst>
          </p:cNvPr>
          <p:cNvSpPr txBox="1"/>
          <p:nvPr/>
        </p:nvSpPr>
        <p:spPr>
          <a:xfrm>
            <a:off x="8251218" y="3950469"/>
            <a:ext cx="179539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Lei nº 8.429/92</a:t>
            </a:r>
          </a:p>
        </p:txBody>
      </p:sp>
      <p:cxnSp>
        <p:nvCxnSpPr>
          <p:cNvPr id="50" name="Conector de Seta Reta 49">
            <a:extLst>
              <a:ext uri="{FF2B5EF4-FFF2-40B4-BE49-F238E27FC236}">
                <a16:creationId xmlns:a16="http://schemas.microsoft.com/office/drawing/2014/main" id="{1179049A-F8CB-4272-9628-53EBEBC895A0}"/>
              </a:ext>
            </a:extLst>
          </p:cNvPr>
          <p:cNvCxnSpPr>
            <a:cxnSpLocks/>
          </p:cNvCxnSpPr>
          <p:nvPr/>
        </p:nvCxnSpPr>
        <p:spPr>
          <a:xfrm>
            <a:off x="2828501" y="4816028"/>
            <a:ext cx="143379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64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>
            <a:extLst>
              <a:ext uri="{FF2B5EF4-FFF2-40B4-BE49-F238E27FC236}">
                <a16:creationId xmlns:a16="http://schemas.microsoft.com/office/drawing/2014/main" id="{E5B84F6A-5305-4902-9B59-E96BF10BF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728" y="784778"/>
            <a:ext cx="8904207" cy="597870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280C28E-FDFC-4FFC-9979-1C31C3AFDEA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1682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dré 1">
            <a:hlinkClick r:id="" action="ppaction://media"/>
            <a:extLst>
              <a:ext uri="{FF2B5EF4-FFF2-40B4-BE49-F238E27FC236}">
                <a16:creationId xmlns:a16="http://schemas.microsoft.com/office/drawing/2014/main" id="{0CB1BFB4-0249-4B01-AF2A-3EC05165E0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382" y="1290429"/>
            <a:ext cx="9051236" cy="50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69E5D98-4930-4279-B50C-C12C9D3D1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6375" y="584803"/>
            <a:ext cx="10118103" cy="109823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rgbClr val="002543"/>
                </a:solidFill>
              </a:rPr>
              <a:t>Estrutura Normativa - Lei 12.846/2013</a:t>
            </a:r>
          </a:p>
        </p:txBody>
      </p:sp>
      <p:sp>
        <p:nvSpPr>
          <p:cNvPr id="4" name="Espaço Reservado para Conteúdo 19">
            <a:extLst>
              <a:ext uri="{FF2B5EF4-FFF2-40B4-BE49-F238E27FC236}">
                <a16:creationId xmlns:a16="http://schemas.microsoft.com/office/drawing/2014/main" id="{4CE056BC-F7F3-436E-9BE7-C2727DB6541C}"/>
              </a:ext>
            </a:extLst>
          </p:cNvPr>
          <p:cNvSpPr txBox="1">
            <a:spLocks/>
          </p:cNvSpPr>
          <p:nvPr/>
        </p:nvSpPr>
        <p:spPr>
          <a:xfrm>
            <a:off x="580815" y="1683035"/>
            <a:ext cx="10444994" cy="49165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just">
              <a:buNone/>
              <a:defRPr/>
            </a:pPr>
            <a:endParaRPr lang="pt-BR" altLang="pt-BR" b="1" u="sng" dirty="0">
              <a:solidFill>
                <a:srgbClr val="002543"/>
              </a:solidFill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pt-BR" altLang="pt-BR" sz="2400" b="1" u="sng" dirty="0">
                <a:solidFill>
                  <a:srgbClr val="002543"/>
                </a:solidFill>
                <a:sym typeface="Wingdings" pitchFamily="2" charset="2"/>
              </a:rPr>
              <a:t>Responsabilização</a:t>
            </a:r>
            <a:r>
              <a:rPr lang="pt-BR" altLang="pt-BR" sz="2400" dirty="0">
                <a:solidFill>
                  <a:srgbClr val="002543"/>
                </a:solidFill>
                <a:sym typeface="Wingdings" pitchFamily="2" charset="2"/>
              </a:rPr>
              <a:t> objetiva da </a:t>
            </a:r>
            <a:r>
              <a:rPr lang="pt-BR" altLang="pt-BR" sz="2400" b="1" u="sng" dirty="0">
                <a:solidFill>
                  <a:srgbClr val="002543"/>
                </a:solidFill>
                <a:sym typeface="Wingdings" pitchFamily="2" charset="2"/>
              </a:rPr>
              <a:t>PESSOA JURÍDICA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endParaRPr lang="pt-BR" altLang="pt-BR" sz="2400" dirty="0">
              <a:solidFill>
                <a:srgbClr val="002543"/>
              </a:solidFill>
              <a:sym typeface="Wingdings" pitchFamily="2" charset="2"/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pt-BR" altLang="pt-BR" sz="2400" dirty="0">
                <a:solidFill>
                  <a:srgbClr val="002543"/>
                </a:solidFill>
                <a:sym typeface="Wingdings" pitchFamily="2" charset="2"/>
              </a:rPr>
              <a:t>Atos contra a Administração Pública Nacional e Estrangeira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endParaRPr lang="pt-BR" altLang="pt-BR" sz="2400" dirty="0">
              <a:solidFill>
                <a:srgbClr val="002543"/>
              </a:solidFill>
              <a:sym typeface="Wingdings" pitchFamily="2" charset="2"/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pt-BR" altLang="pt-BR" sz="2400" dirty="0">
                <a:solidFill>
                  <a:srgbClr val="002543"/>
                </a:solidFill>
              </a:rPr>
              <a:t>Esferas civil e administrativa</a:t>
            </a:r>
          </a:p>
          <a:p>
            <a:pPr marL="457200" lvl="1" indent="0">
              <a:buNone/>
              <a:defRPr/>
            </a:pPr>
            <a:endParaRPr lang="pt-BR" altLang="pt-BR" sz="2400" dirty="0">
              <a:solidFill>
                <a:srgbClr val="002543"/>
              </a:solidFill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pt-BR" altLang="pt-BR" sz="2400" dirty="0">
                <a:solidFill>
                  <a:srgbClr val="002543"/>
                </a:solidFill>
                <a:sym typeface="Wingdings" pitchFamily="2" charset="2"/>
              </a:rPr>
              <a:t>Lei de abrangência nacional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endParaRPr lang="pt-BR" altLang="pt-BR" sz="2400" dirty="0">
              <a:solidFill>
                <a:srgbClr val="002543"/>
              </a:solidFill>
              <a:sym typeface="Wingdings" pitchFamily="2" charset="2"/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pt-BR" altLang="pt-BR" sz="2400" dirty="0">
                <a:solidFill>
                  <a:srgbClr val="002543"/>
                </a:solidFill>
                <a:sym typeface="Wingdings" pitchFamily="2" charset="2"/>
              </a:rPr>
              <a:t>Tipificação dos atos ilícitos</a:t>
            </a:r>
          </a:p>
        </p:txBody>
      </p:sp>
    </p:spTree>
    <p:extLst>
      <p:ext uri="{BB962C8B-B14F-4D97-AF65-F5344CB8AC3E}">
        <p14:creationId xmlns:p14="http://schemas.microsoft.com/office/powerpoint/2010/main" val="21331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19">
            <a:extLst>
              <a:ext uri="{FF2B5EF4-FFF2-40B4-BE49-F238E27FC236}">
                <a16:creationId xmlns:a16="http://schemas.microsoft.com/office/drawing/2014/main" id="{4CE056BC-F7F3-436E-9BE7-C2727DB6541C}"/>
              </a:ext>
            </a:extLst>
          </p:cNvPr>
          <p:cNvSpPr txBox="1">
            <a:spLocks/>
          </p:cNvSpPr>
          <p:nvPr/>
        </p:nvSpPr>
        <p:spPr>
          <a:xfrm>
            <a:off x="0" y="1696288"/>
            <a:ext cx="11598965" cy="38298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dirty="0">
                <a:solidFill>
                  <a:srgbClr val="002543"/>
                </a:solidFill>
              </a:rPr>
              <a:t>Principais características:</a:t>
            </a:r>
          </a:p>
          <a:p>
            <a:pPr marL="0" indent="0">
              <a:buNone/>
            </a:pPr>
            <a:r>
              <a:rPr lang="pt-BR" altLang="pt-BR" sz="2800" dirty="0">
                <a:solidFill>
                  <a:srgbClr val="002543"/>
                </a:solidFill>
              </a:rPr>
              <a:t>	Competência para fazer Acordo de Leniência:</a:t>
            </a:r>
          </a:p>
          <a:p>
            <a:pPr lvl="2" algn="just">
              <a:buFont typeface="Wingdings" panose="05000000000000000000" pitchFamily="2" charset="2"/>
              <a:buChar char="ü"/>
              <a:defRPr/>
            </a:pPr>
            <a:r>
              <a:rPr lang="pt-BR" altLang="pt-BR" dirty="0">
                <a:solidFill>
                  <a:srgbClr val="002543"/>
                </a:solidFill>
              </a:rPr>
              <a:t>Autoridade máxima de órgão ou entidade (Outros poderes, estados e municípios)</a:t>
            </a:r>
          </a:p>
          <a:p>
            <a:pPr lvl="2" algn="just">
              <a:buFont typeface="Wingdings" panose="05000000000000000000" pitchFamily="2" charset="2"/>
              <a:buChar char="ü"/>
              <a:defRPr/>
            </a:pPr>
            <a:r>
              <a:rPr lang="pt-BR" altLang="pt-BR" dirty="0">
                <a:solidFill>
                  <a:srgbClr val="002543"/>
                </a:solidFill>
              </a:rPr>
              <a:t>No âmbito do PEF ou Administração Estrangeira: </a:t>
            </a:r>
            <a:r>
              <a:rPr lang="pt-BR" altLang="pt-BR" b="1" u="sng" dirty="0">
                <a:solidFill>
                  <a:srgbClr val="002543"/>
                </a:solidFill>
              </a:rPr>
              <a:t>somente a CGU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endParaRPr lang="pt-BR" altLang="pt-BR" sz="2400" dirty="0">
              <a:solidFill>
                <a:srgbClr val="002543"/>
              </a:solidFill>
              <a:sym typeface="Wingdings" pitchFamily="2" charset="2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400" dirty="0">
                <a:solidFill>
                  <a:srgbClr val="002543"/>
                </a:solidFill>
                <a:sym typeface="Wingdings" pitchFamily="2" charset="2"/>
              </a:rPr>
              <a:t> </a:t>
            </a:r>
            <a:r>
              <a:rPr lang="pt-BR" sz="2400" dirty="0">
                <a:solidFill>
                  <a:srgbClr val="002543"/>
                </a:solidFill>
              </a:rPr>
              <a:t>Acordo de Leniência</a:t>
            </a:r>
          </a:p>
          <a:p>
            <a:pPr lvl="1" algn="just"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srgbClr val="002543"/>
                </a:solidFill>
              </a:rPr>
              <a:t>Instrumento de prevenção e combate à corrupção que permite à </a:t>
            </a:r>
            <a:r>
              <a:rPr lang="pt-BR" altLang="pt-BR" sz="2000" b="1" u="sng" dirty="0">
                <a:solidFill>
                  <a:srgbClr val="002543"/>
                </a:solidFill>
              </a:rPr>
              <a:t>pessoa jurídica infratora</a:t>
            </a:r>
            <a:r>
              <a:rPr lang="pt-BR" altLang="pt-BR" sz="2000" dirty="0">
                <a:solidFill>
                  <a:srgbClr val="002543"/>
                </a:solidFill>
              </a:rPr>
              <a:t> participar da investigação e colaborar com a apuração da autoria e materialidade dos ilícitos em troca de determinados benefícios.</a:t>
            </a:r>
          </a:p>
          <a:p>
            <a:pPr lvl="1" algn="just"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srgbClr val="002543"/>
                </a:solidFill>
              </a:rPr>
              <a:t>A pessoa jurídica deve cessar a prática dos atos ilícitos e implantar/aperfeiçoar mecanismos de integridade.</a:t>
            </a:r>
          </a:p>
          <a:p>
            <a:pPr lvl="1" algn="just"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srgbClr val="002543"/>
                </a:solidFill>
              </a:rPr>
              <a:t>Possibilita a obtenção de informações de maneira célere para alavancar as investigações.</a:t>
            </a:r>
          </a:p>
          <a:p>
            <a:pPr marL="457200" lvl="1" indent="0">
              <a:buNone/>
              <a:defRPr/>
            </a:pPr>
            <a:endParaRPr lang="pt-B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89E46D8A-A6AC-4277-A44F-8F337922A20E}"/>
              </a:ext>
            </a:extLst>
          </p:cNvPr>
          <p:cNvSpPr txBox="1">
            <a:spLocks/>
          </p:cNvSpPr>
          <p:nvPr/>
        </p:nvSpPr>
        <p:spPr>
          <a:xfrm>
            <a:off x="1036948" y="584803"/>
            <a:ext cx="10118103" cy="10982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002543"/>
                </a:solidFill>
              </a:rPr>
              <a:t>Estrutura Normativa - Lei 12.846/2013</a:t>
            </a:r>
          </a:p>
        </p:txBody>
      </p:sp>
    </p:spTree>
    <p:extLst>
      <p:ext uri="{BB962C8B-B14F-4D97-AF65-F5344CB8AC3E}">
        <p14:creationId xmlns:p14="http://schemas.microsoft.com/office/powerpoint/2010/main" val="36350566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0568605FAFB7F4C824C03B306D95C94" ma:contentTypeVersion="10" ma:contentTypeDescription="Crie um novo documento." ma:contentTypeScope="" ma:versionID="952a58bcf7676ed4e992c538e766d31e">
  <xsd:schema xmlns:xsd="http://www.w3.org/2001/XMLSchema" xmlns:xs="http://www.w3.org/2001/XMLSchema" xmlns:p="http://schemas.microsoft.com/office/2006/metadata/properties" xmlns:ns3="27fc69c8-eaab-4e6a-aff7-0950b673dc9b" xmlns:ns4="d6f735ba-f640-4cc4-b8e0-5c0bed52c6c5" targetNamespace="http://schemas.microsoft.com/office/2006/metadata/properties" ma:root="true" ma:fieldsID="868601d37056cc12b50d0aa44a762580" ns3:_="" ns4:_="">
    <xsd:import namespace="27fc69c8-eaab-4e6a-aff7-0950b673dc9b"/>
    <xsd:import namespace="d6f735ba-f640-4cc4-b8e0-5c0bed52c6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c69c8-eaab-4e6a-aff7-0950b673dc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735ba-f640-4cc4-b8e0-5c0bed52c6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Dica de Compartilhamento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FE32EC-5DA8-48C0-9252-640634F937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A48EE7-8B47-4C61-99AE-DB58FE36F8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fc69c8-eaab-4e6a-aff7-0950b673dc9b"/>
    <ds:schemaRef ds:uri="d6f735ba-f640-4cc4-b8e0-5c0bed52c6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9EC5BE-430F-4CF7-BAA7-5B031D990C4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1938</Words>
  <Application>Microsoft Office PowerPoint</Application>
  <PresentationFormat>Widescreen</PresentationFormat>
  <Paragraphs>286</Paragraphs>
  <Slides>40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Verdana</vt:lpstr>
      <vt:lpstr>Wingdings</vt:lpstr>
      <vt:lpstr>Tema do Office</vt:lpstr>
      <vt:lpstr>Os acordos de leniência como ferramenta investigativa</vt:lpstr>
      <vt:lpstr>   Histórico Estrutura Normativa Fases do Acordo Desafios Resultados </vt:lpstr>
      <vt:lpstr>Histórico</vt:lpstr>
      <vt:lpstr>Apresentação do PowerPoint</vt:lpstr>
      <vt:lpstr>Apresentação do PowerPoint</vt:lpstr>
      <vt:lpstr>Apresentação do PowerPoint</vt:lpstr>
      <vt:lpstr>Apresentação do PowerPoint</vt:lpstr>
      <vt:lpstr>Estrutura Normativa - Lei 12.846/2013</vt:lpstr>
      <vt:lpstr>Apresentação do PowerPoint</vt:lpstr>
      <vt:lpstr>Natureza</vt:lpstr>
      <vt:lpstr>Apresentação do PowerPoint</vt:lpstr>
      <vt:lpstr>Leniência</vt:lpstr>
      <vt:lpstr>Desafios na aplicação da Lei 12.846/2013</vt:lpstr>
      <vt:lpstr>Estrutura Normativa - Lei 12.846/2013</vt:lpstr>
      <vt:lpstr>Apresentação do PowerPoint</vt:lpstr>
      <vt:lpstr>Apresentação do PowerPoint</vt:lpstr>
      <vt:lpstr>Fases do Acordo</vt:lpstr>
      <vt:lpstr>1. Admissão do Ilícito</vt:lpstr>
      <vt:lpstr>Apresentação do PowerPoint</vt:lpstr>
      <vt:lpstr>DESAFIOS DO CASO ODEBRECHT</vt:lpstr>
      <vt:lpstr>TRECHOS EXEMPLIFICATIVOS</vt:lpstr>
      <vt:lpstr>TRECHOS EXEMPLIFICATIVOS</vt:lpstr>
      <vt:lpstr>TRECHOS EXEMPLIFICATIVOS</vt:lpstr>
      <vt:lpstr>TRECHOS EXEMPLIFICATIVOS</vt:lpstr>
      <vt:lpstr>TRECHOS EXEMPLIFICATIVOS</vt:lpstr>
      <vt:lpstr>Apresentação do PowerPoint</vt:lpstr>
      <vt:lpstr>Apresentação do PowerPoint</vt:lpstr>
      <vt:lpstr>Apresentação do PowerPoint</vt:lpstr>
      <vt:lpstr>3 – Cálculo de Valores</vt:lpstr>
      <vt:lpstr>Apresentação do PowerPoint</vt:lpstr>
      <vt:lpstr>A imputação de valores na leniência CGU/AGU</vt:lpstr>
      <vt:lpstr>A imputação de valores na leniência CGU/AGU</vt:lpstr>
      <vt:lpstr>A imputação de valores na leniência CGU/AGU</vt:lpstr>
      <vt:lpstr>Apresentação do PowerPoint</vt:lpstr>
      <vt:lpstr>Apresentação do PowerPoint</vt:lpstr>
      <vt:lpstr>5 - Monitoramento do Acordo</vt:lpstr>
      <vt:lpstr>Cooperação Internacional</vt:lpstr>
      <vt:lpstr>Cooperação Nacional</vt:lpstr>
      <vt:lpstr>Resultados  Financeiros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Anne Nogueira Hernandes</dc:creator>
  <cp:lastModifiedBy>Victor Godoy Veiga</cp:lastModifiedBy>
  <cp:revision>40</cp:revision>
  <cp:lastPrinted>2019-02-05T11:09:55Z</cp:lastPrinted>
  <dcterms:created xsi:type="dcterms:W3CDTF">2017-06-05T18:09:13Z</dcterms:created>
  <dcterms:modified xsi:type="dcterms:W3CDTF">2019-11-28T11:45:05Z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0x01010040568605FAFB7F4C824C03B306D95C94</vt:lpwstr>
  </property>
</Properties>
</file>