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D1C00-0DCD-D72C-0E17-99F71479C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017120-604B-7D13-970B-F510F820E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D63366-6075-0639-96B0-ACC9020C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D48952-72AE-7B94-F200-89A78C7AE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16142F-F66C-96C7-7D00-46928A61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00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EBA9E-E4B8-FB09-37FF-ACA7E85D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A1A484-96F6-5FAA-6CCE-BE563A531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AD7ED9-F9D1-9D7E-178B-4E2D9F60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861FCF-67DA-B879-E225-A776C587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634063-E822-35BB-4CEB-0FB4420E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21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F8B35E-213E-04C4-E320-B48B86446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3CD8A20-3B39-B652-A1D8-3194F58E9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E5DEEE-12D0-C2C8-8BED-C540F15AB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AB39BB-309D-4ED3-F91E-F725254B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3611BE-57AF-2D65-8B4E-5177E8C8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02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99B0B-7329-5F58-FBB0-081F1B11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8CF733-9BC4-851A-EB5A-C4901972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1065BF-AA61-298E-3317-9588B9306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465E3B-2DEB-F538-46BE-CD0269A0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3AD93F-B274-A81B-9ED9-5C36B3C2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52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D0BDB-CC14-054D-8437-2E07C2FC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234DB4-6768-4E22-F6A0-6BFEEAC4E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CE36BC-0D91-DC68-C542-71CE49A2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0214B5-A431-4CA9-FCB6-1D71B0D4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B384FF-FE05-CF80-6CED-39B3D483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22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CAA64-0E0D-4056-0210-B4548399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715BC13-B4E2-E0E3-808A-4C0AC277B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664C7A-5C72-1B93-DC1F-4113D3695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E006AD-9CA5-32B2-C4D8-F2432CA3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954A54-7072-C787-F4A3-C9A8E85F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096A48-83CF-9F48-436E-7BAF1826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8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F2BC66-6128-0C94-2935-9F641543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611A58-B02C-7902-B4C3-A80D96654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A30C59-BB01-8A3B-22BA-229AA8369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E25BDB-F809-CD38-5008-02860177B3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3761E5-73D4-582D-0377-7D4D76BB7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F1E786-5F51-8EB5-044E-4827A0E7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BF4FCF-F60F-6B59-D170-069E75F3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8DB12B-2542-0759-B37A-88C9ADB3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92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7D940-FDD4-591E-465C-C5BF9863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07ADAC-A938-6494-B2B3-96E9E1957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2127086-F8E6-522C-CF90-FFE9305D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29DA26-6022-4AC3-C1F1-9C8FC0D9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36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73C86D1-B764-387B-A10A-642BEAD5C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0385A24-EB56-F50C-6988-9E285ABB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E99928-309D-3C05-FCD4-3429F530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610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3AB19-D442-E9FE-83C2-8F257140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D81688-B4FE-79A9-CF4C-C2891D5A8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6278F40-92FA-5DF3-39D0-EB958A7A5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6350F2-8404-0908-DE58-C8630FF4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3DF4F2-2B61-D0DB-7B70-8EBADDB6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C24254-94D4-913F-FD3A-29FC96C0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67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C4359-F225-C262-DDF1-B8C43D13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90693F8-2A6A-579F-02F6-4D8AE0DD8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F4EB9C7-4755-ED5A-F317-F29569DFA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0570BB-C40F-8167-8DE5-A7331431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2AA9215-AD8F-DD81-A056-CE5E2B04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723235-269E-F2ED-9C07-8E86C13D4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46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79AE48-5489-B489-12C3-87BC2B7A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4BA5FE-4C24-8B30-18FF-6B027D228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455FAB-68D2-BECB-B9FB-ABD5A90E3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C9450F-E628-4774-BD04-C9A431EFD890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6963AE-9D7D-B318-C7D7-B5EDA1466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775DF7-0F13-F276-FD28-59259AA1D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647EFF-3B8A-479E-9AC2-6085659BE0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79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4bNU9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E780BC-0444-9AA0-54D9-60EE9825AD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5551" r="5325" b="10823"/>
          <a:stretch>
            <a:fillRect/>
          </a:stretch>
        </p:blipFill>
        <p:spPr>
          <a:xfrm>
            <a:off x="7400" y="-1"/>
            <a:ext cx="12184600" cy="685799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8FB17B2-AFB4-4A09-3495-79B42DB0A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3541883"/>
            <a:ext cx="4414344" cy="410007"/>
          </a:xfrm>
        </p:spPr>
        <p:txBody>
          <a:bodyPr>
            <a:normAutofit fontScale="92500" lnSpcReduction="20000"/>
          </a:bodyPr>
          <a:lstStyle/>
          <a:p>
            <a:r>
              <a:rPr lang="pt-BR" sz="2800" b="1" i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https://bit.ly/4bNU9cs</a:t>
            </a:r>
            <a:endParaRPr lang="pt-BR" sz="28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1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4DE81A1-18C4-BC56-EBD2-C7B9CEDBA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02BF8CA-8355-C44F-DB5C-1BD8E47B306B}"/>
              </a:ext>
            </a:extLst>
          </p:cNvPr>
          <p:cNvSpPr/>
          <p:nvPr/>
        </p:nvSpPr>
        <p:spPr>
          <a:xfrm>
            <a:off x="1594624" y="189571"/>
            <a:ext cx="2442117" cy="54640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Resultado das Autogestões</a:t>
            </a:r>
          </a:p>
        </p:txBody>
      </p:sp>
    </p:spTree>
    <p:extLst>
      <p:ext uri="{BB962C8B-B14F-4D97-AF65-F5344CB8AC3E}">
        <p14:creationId xmlns:p14="http://schemas.microsoft.com/office/powerpoint/2010/main" val="2782705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63B5B5-B91C-F01F-4283-9D965DAD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D1E204A-9C15-2252-FDC3-C6BC547978C3}"/>
              </a:ext>
            </a:extLst>
          </p:cNvPr>
          <p:cNvSpPr/>
          <p:nvPr/>
        </p:nvSpPr>
        <p:spPr>
          <a:xfrm>
            <a:off x="1594624" y="189571"/>
            <a:ext cx="2442117" cy="54640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Resultado das Autogestões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1C2780C-62E7-434C-2277-6C7F104DACE2}"/>
              </a:ext>
            </a:extLst>
          </p:cNvPr>
          <p:cNvSpPr/>
          <p:nvPr/>
        </p:nvSpPr>
        <p:spPr>
          <a:xfrm>
            <a:off x="914400" y="4035017"/>
            <a:ext cx="10280073" cy="628073"/>
          </a:xfrm>
          <a:prstGeom prst="rect">
            <a:avLst/>
          </a:prstGeom>
          <a:gradFill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0">
                <a:schemeClr val="accent2">
                  <a:satMod val="110000"/>
                  <a:lumMod val="100000"/>
                  <a:shade val="100000"/>
                  <a:alpha val="3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  <a:alpha val="30000"/>
                </a:schemeClr>
              </a:gs>
            </a:gsLst>
          </a:gra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33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32B3AB-4671-CC68-F61D-55E5B7141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45F2D9E-8A1E-49CE-73D4-805B14D1463E}"/>
              </a:ext>
            </a:extLst>
          </p:cNvPr>
          <p:cNvSpPr/>
          <p:nvPr/>
        </p:nvSpPr>
        <p:spPr>
          <a:xfrm>
            <a:off x="1594624" y="189571"/>
            <a:ext cx="2442117" cy="54640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Sinistralidade Unafisco</a:t>
            </a:r>
          </a:p>
        </p:txBody>
      </p:sp>
    </p:spTree>
    <p:extLst>
      <p:ext uri="{BB962C8B-B14F-4D97-AF65-F5344CB8AC3E}">
        <p14:creationId xmlns:p14="http://schemas.microsoft.com/office/powerpoint/2010/main" val="2228456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373960-2F6C-B316-EBF2-60FDA3EC7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182272A-67F3-41F6-7210-F04F1E42C321}"/>
              </a:ext>
            </a:extLst>
          </p:cNvPr>
          <p:cNvSpPr/>
          <p:nvPr/>
        </p:nvSpPr>
        <p:spPr>
          <a:xfrm>
            <a:off x="1594624" y="189571"/>
            <a:ext cx="2442117" cy="54640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Sinistralidade </a:t>
            </a:r>
            <a:r>
              <a:rPr lang="pt-BR" b="1" dirty="0" err="1"/>
              <a:t>Assefaz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614355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Pedro Hernandes Menezes de Godois</dc:creator>
  <cp:lastModifiedBy>Pedro Hernandes Menezes de Godois</cp:lastModifiedBy>
  <cp:revision>1</cp:revision>
  <dcterms:created xsi:type="dcterms:W3CDTF">2026-04-01T23:51:01Z</dcterms:created>
  <dcterms:modified xsi:type="dcterms:W3CDTF">2026-04-02T00:08:59Z</dcterms:modified>
</cp:coreProperties>
</file>